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5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93" r:id="rId5"/>
    <p:sldMasterId id="2147483722" r:id="rId6"/>
    <p:sldMasterId id="2147483750" r:id="rId7"/>
    <p:sldMasterId id="2147483780" r:id="rId8"/>
    <p:sldMasterId id="2147483794" r:id="rId9"/>
  </p:sldMasterIdLst>
  <p:notesMasterIdLst>
    <p:notesMasterId r:id="rId28"/>
  </p:notesMasterIdLst>
  <p:handoutMasterIdLst>
    <p:handoutMasterId r:id="rId29"/>
  </p:handoutMasterIdLst>
  <p:sldIdLst>
    <p:sldId id="312" r:id="rId10"/>
    <p:sldId id="304" r:id="rId11"/>
    <p:sldId id="282" r:id="rId12"/>
    <p:sldId id="315" r:id="rId13"/>
    <p:sldId id="317" r:id="rId14"/>
    <p:sldId id="322" r:id="rId15"/>
    <p:sldId id="323" r:id="rId16"/>
    <p:sldId id="324" r:id="rId17"/>
    <p:sldId id="314" r:id="rId18"/>
    <p:sldId id="259" r:id="rId19"/>
    <p:sldId id="260" r:id="rId20"/>
    <p:sldId id="1311" r:id="rId21"/>
    <p:sldId id="1312" r:id="rId22"/>
    <p:sldId id="274" r:id="rId23"/>
    <p:sldId id="1302" r:id="rId24"/>
    <p:sldId id="1413" r:id="rId25"/>
    <p:sldId id="1412" r:id="rId26"/>
    <p:sldId id="297" r:id="rId2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5388" autoAdjust="0"/>
  </p:normalViewPr>
  <p:slideViewPr>
    <p:cSldViewPr snapToGrid="0" snapToObjects="1">
      <p:cViewPr varScale="1">
        <p:scale>
          <a:sx n="94" d="100"/>
          <a:sy n="94" d="100"/>
        </p:scale>
        <p:origin x="90" y="38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A17C4-DD69-4F07-A152-737CEDEFBEA5}" type="doc">
      <dgm:prSet loTypeId="urn:microsoft.com/office/officeart/2008/layout/VerticalAccent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401516-4CF4-4001-A0AC-E9269F5BCEBC}">
      <dgm:prSet custT="1"/>
      <dgm:spPr/>
      <dgm:t>
        <a:bodyPr/>
        <a:lstStyle/>
        <a:p>
          <a:pPr algn="l"/>
          <a:r>
            <a:rPr lang="en-US" sz="2400" b="0" i="0" dirty="0"/>
            <a:t>pupils have to solve 15-24 tasks  within 40-60 minutes</a:t>
          </a:r>
          <a:endParaRPr lang="en-US" sz="2400" dirty="0"/>
        </a:p>
      </dgm:t>
    </dgm:pt>
    <dgm:pt modelId="{9B5F2226-A2FD-417A-8C4E-25A09F85ECA9}" type="parTrans" cxnId="{D7A8E870-3C78-451D-B83E-07656F79B2A4}">
      <dgm:prSet/>
      <dgm:spPr/>
      <dgm:t>
        <a:bodyPr/>
        <a:lstStyle/>
        <a:p>
          <a:pPr algn="l"/>
          <a:endParaRPr lang="en-US" sz="1600"/>
        </a:p>
      </dgm:t>
    </dgm:pt>
    <dgm:pt modelId="{74350C74-7C07-4E26-9793-E65035E16AF1}" type="sibTrans" cxnId="{D7A8E870-3C78-451D-B83E-07656F79B2A4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1600"/>
        </a:p>
      </dgm:t>
    </dgm:pt>
    <dgm:pt modelId="{CF9F2723-62E7-425C-8099-0256E1B0B5DD}">
      <dgm:prSet custT="1"/>
      <dgm:spPr/>
      <dgm:t>
        <a:bodyPr/>
        <a:lstStyle/>
        <a:p>
          <a:pPr algn="l"/>
          <a:r>
            <a:rPr lang="en-US" sz="2400" b="0" i="0" dirty="0"/>
            <a:t>interactive tasks, open ended, multiple-choice</a:t>
          </a:r>
          <a:endParaRPr lang="en-US" sz="2400" dirty="0"/>
        </a:p>
      </dgm:t>
    </dgm:pt>
    <dgm:pt modelId="{98FA7EED-D1B2-4251-B77A-6B3781311837}" type="parTrans" cxnId="{23014D57-CBAC-4E70-8B17-A1530C56975E}">
      <dgm:prSet/>
      <dgm:spPr/>
      <dgm:t>
        <a:bodyPr/>
        <a:lstStyle/>
        <a:p>
          <a:pPr algn="l"/>
          <a:endParaRPr lang="en-US" sz="1600"/>
        </a:p>
      </dgm:t>
    </dgm:pt>
    <dgm:pt modelId="{451B6885-BEF8-424F-933C-ED6C4B4D35FD}" type="sibTrans" cxnId="{23014D57-CBAC-4E70-8B17-A1530C56975E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1600"/>
        </a:p>
      </dgm:t>
    </dgm:pt>
    <dgm:pt modelId="{7FB00571-F40B-412D-B36A-DAB8E8E3893F}">
      <dgm:prSet custT="1"/>
      <dgm:spPr/>
      <dgm:t>
        <a:bodyPr/>
        <a:lstStyle/>
        <a:p>
          <a:pPr algn="l"/>
          <a:r>
            <a:rPr lang="en-US" sz="2400" b="0" i="0" dirty="0"/>
            <a:t>2-4 minutes per task</a:t>
          </a:r>
          <a:endParaRPr lang="en-US" sz="2400" dirty="0"/>
        </a:p>
      </dgm:t>
    </dgm:pt>
    <dgm:pt modelId="{A17EDE28-7B9B-430F-A8A7-57180E1C243B}" type="parTrans" cxnId="{535D89E5-0051-42C8-BDA0-0E4B643B988A}">
      <dgm:prSet/>
      <dgm:spPr/>
      <dgm:t>
        <a:bodyPr/>
        <a:lstStyle/>
        <a:p>
          <a:pPr algn="l"/>
          <a:endParaRPr lang="en-US" sz="1600"/>
        </a:p>
      </dgm:t>
    </dgm:pt>
    <dgm:pt modelId="{4ECBC281-47FB-437C-9175-C2F44BC7496B}" type="sibTrans" cxnId="{535D89E5-0051-42C8-BDA0-0E4B643B988A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1600"/>
        </a:p>
      </dgm:t>
    </dgm:pt>
    <dgm:pt modelId="{B254323B-129B-411B-B96E-A09F7258ED95}">
      <dgm:prSet custT="1"/>
      <dgm:spPr/>
      <dgm:t>
        <a:bodyPr/>
        <a:lstStyle/>
        <a:p>
          <a:pPr algn="l"/>
          <a:r>
            <a:rPr lang="en-US" sz="2400" b="0" i="0"/>
            <a:t>easy, medium and hard tasks</a:t>
          </a:r>
          <a:endParaRPr lang="en-US" sz="2400"/>
        </a:p>
      </dgm:t>
    </dgm:pt>
    <dgm:pt modelId="{2BD24186-BF44-40C2-8A1F-A504EEC48962}" type="parTrans" cxnId="{FEFFCAE5-F0CD-4B2D-814C-98E771A4F4E3}">
      <dgm:prSet/>
      <dgm:spPr/>
      <dgm:t>
        <a:bodyPr/>
        <a:lstStyle/>
        <a:p>
          <a:pPr algn="l"/>
          <a:endParaRPr lang="en-US" sz="1600"/>
        </a:p>
      </dgm:t>
    </dgm:pt>
    <dgm:pt modelId="{B7B37710-F0A0-4092-A816-761F9D209EE6}" type="sibTrans" cxnId="{FEFFCAE5-F0CD-4B2D-814C-98E771A4F4E3}">
      <dgm:prSet/>
      <dgm:spPr/>
      <dgm:t>
        <a:bodyPr/>
        <a:lstStyle/>
        <a:p>
          <a:pPr algn="l"/>
          <a:endParaRPr lang="en-US" sz="1600"/>
        </a:p>
      </dgm:t>
    </dgm:pt>
    <dgm:pt modelId="{E62AAD14-9D31-4B97-93C2-87109BA78A3D}" type="pres">
      <dgm:prSet presAssocID="{8C3A17C4-DD69-4F07-A152-737CEDEFBEA5}" presName="Name0" presStyleCnt="0">
        <dgm:presLayoutVars>
          <dgm:chMax/>
          <dgm:chPref/>
          <dgm:dir/>
        </dgm:presLayoutVars>
      </dgm:prSet>
      <dgm:spPr/>
    </dgm:pt>
    <dgm:pt modelId="{2E40B63D-A9AA-43E2-965F-41F2D55DA814}" type="pres">
      <dgm:prSet presAssocID="{A6401516-4CF4-4001-A0AC-E9269F5BCEBC}" presName="parenttextcomposite" presStyleCnt="0"/>
      <dgm:spPr/>
    </dgm:pt>
    <dgm:pt modelId="{EDCD6FC8-49D1-4659-980E-04E400B91F49}" type="pres">
      <dgm:prSet presAssocID="{A6401516-4CF4-4001-A0AC-E9269F5BCEBC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EF010D48-2918-4182-8D86-DF12A57CF125}" type="pres">
      <dgm:prSet presAssocID="{A6401516-4CF4-4001-A0AC-E9269F5BCEBC}" presName="parallelogramComposite" presStyleCnt="0"/>
      <dgm:spPr/>
    </dgm:pt>
    <dgm:pt modelId="{05287DBF-EDD2-4DF5-80EF-1985F55C85E5}" type="pres">
      <dgm:prSet presAssocID="{A6401516-4CF4-4001-A0AC-E9269F5BCEBC}" presName="parallelogram1" presStyleLbl="alignNode1" presStyleIdx="0" presStyleCnt="28"/>
      <dgm:spPr/>
    </dgm:pt>
    <dgm:pt modelId="{65E04644-21AF-4BC1-8CA2-C2C22F826D13}" type="pres">
      <dgm:prSet presAssocID="{A6401516-4CF4-4001-A0AC-E9269F5BCEBC}" presName="parallelogram2" presStyleLbl="alignNode1" presStyleIdx="1" presStyleCnt="28"/>
      <dgm:spPr/>
    </dgm:pt>
    <dgm:pt modelId="{153D7241-67C1-4007-B4FB-0B0E678C1EA0}" type="pres">
      <dgm:prSet presAssocID="{A6401516-4CF4-4001-A0AC-E9269F5BCEBC}" presName="parallelogram3" presStyleLbl="alignNode1" presStyleIdx="2" presStyleCnt="28"/>
      <dgm:spPr/>
    </dgm:pt>
    <dgm:pt modelId="{939438B1-2CAF-4EAC-BEC0-172EC035EE22}" type="pres">
      <dgm:prSet presAssocID="{A6401516-4CF4-4001-A0AC-E9269F5BCEBC}" presName="parallelogram4" presStyleLbl="alignNode1" presStyleIdx="3" presStyleCnt="28"/>
      <dgm:spPr/>
    </dgm:pt>
    <dgm:pt modelId="{AFA3D03C-2D7A-4855-9DBA-EA74411B320A}" type="pres">
      <dgm:prSet presAssocID="{A6401516-4CF4-4001-A0AC-E9269F5BCEBC}" presName="parallelogram5" presStyleLbl="alignNode1" presStyleIdx="4" presStyleCnt="28"/>
      <dgm:spPr/>
    </dgm:pt>
    <dgm:pt modelId="{FF43AFF8-2CED-4C88-A4E2-8C273F034A6C}" type="pres">
      <dgm:prSet presAssocID="{A6401516-4CF4-4001-A0AC-E9269F5BCEBC}" presName="parallelogram6" presStyleLbl="alignNode1" presStyleIdx="5" presStyleCnt="28"/>
      <dgm:spPr/>
    </dgm:pt>
    <dgm:pt modelId="{1953AA60-DC4F-48B0-ABD7-369C804EE12F}" type="pres">
      <dgm:prSet presAssocID="{A6401516-4CF4-4001-A0AC-E9269F5BCEBC}" presName="parallelogram7" presStyleLbl="alignNode1" presStyleIdx="6" presStyleCnt="28"/>
      <dgm:spPr/>
    </dgm:pt>
    <dgm:pt modelId="{ABEEDB24-81AF-4765-A942-CE891CD62320}" type="pres">
      <dgm:prSet presAssocID="{74350C74-7C07-4E26-9793-E65035E16AF1}" presName="sibTrans" presStyleCnt="0"/>
      <dgm:spPr/>
    </dgm:pt>
    <dgm:pt modelId="{5FE83620-0BCD-4F38-A945-8CC9D83E5A85}" type="pres">
      <dgm:prSet presAssocID="{CF9F2723-62E7-425C-8099-0256E1B0B5DD}" presName="parenttextcomposite" presStyleCnt="0"/>
      <dgm:spPr/>
    </dgm:pt>
    <dgm:pt modelId="{8E888B87-0948-4006-9952-F2B67656B2CF}" type="pres">
      <dgm:prSet presAssocID="{CF9F2723-62E7-425C-8099-0256E1B0B5DD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A40B5F12-2E6E-46D6-B94E-CCFD50AEC4D6}" type="pres">
      <dgm:prSet presAssocID="{CF9F2723-62E7-425C-8099-0256E1B0B5DD}" presName="parallelogramComposite" presStyleCnt="0"/>
      <dgm:spPr/>
    </dgm:pt>
    <dgm:pt modelId="{D7830A08-4937-488B-B36C-5EE529E812A7}" type="pres">
      <dgm:prSet presAssocID="{CF9F2723-62E7-425C-8099-0256E1B0B5DD}" presName="parallelogram1" presStyleLbl="alignNode1" presStyleIdx="7" presStyleCnt="28"/>
      <dgm:spPr/>
    </dgm:pt>
    <dgm:pt modelId="{445AFA45-505A-494A-955C-5D2D7BD2C1C7}" type="pres">
      <dgm:prSet presAssocID="{CF9F2723-62E7-425C-8099-0256E1B0B5DD}" presName="parallelogram2" presStyleLbl="alignNode1" presStyleIdx="8" presStyleCnt="28"/>
      <dgm:spPr/>
    </dgm:pt>
    <dgm:pt modelId="{8956A236-E72B-44A8-8BBF-31D2523255E5}" type="pres">
      <dgm:prSet presAssocID="{CF9F2723-62E7-425C-8099-0256E1B0B5DD}" presName="parallelogram3" presStyleLbl="alignNode1" presStyleIdx="9" presStyleCnt="28"/>
      <dgm:spPr/>
    </dgm:pt>
    <dgm:pt modelId="{234EA1B0-D078-4BF8-A8C9-E972CC4BADD8}" type="pres">
      <dgm:prSet presAssocID="{CF9F2723-62E7-425C-8099-0256E1B0B5DD}" presName="parallelogram4" presStyleLbl="alignNode1" presStyleIdx="10" presStyleCnt="28"/>
      <dgm:spPr/>
    </dgm:pt>
    <dgm:pt modelId="{07AAE53F-5E3D-42A8-AD3F-9DE6407A3AA3}" type="pres">
      <dgm:prSet presAssocID="{CF9F2723-62E7-425C-8099-0256E1B0B5DD}" presName="parallelogram5" presStyleLbl="alignNode1" presStyleIdx="11" presStyleCnt="28"/>
      <dgm:spPr/>
    </dgm:pt>
    <dgm:pt modelId="{75ED2047-B0F3-43E6-BD1D-960747184D75}" type="pres">
      <dgm:prSet presAssocID="{CF9F2723-62E7-425C-8099-0256E1B0B5DD}" presName="parallelogram6" presStyleLbl="alignNode1" presStyleIdx="12" presStyleCnt="28"/>
      <dgm:spPr/>
    </dgm:pt>
    <dgm:pt modelId="{FA86BA71-8217-4900-8AC0-BC85CE7408BC}" type="pres">
      <dgm:prSet presAssocID="{CF9F2723-62E7-425C-8099-0256E1B0B5DD}" presName="parallelogram7" presStyleLbl="alignNode1" presStyleIdx="13" presStyleCnt="28"/>
      <dgm:spPr/>
    </dgm:pt>
    <dgm:pt modelId="{CCB02B1B-8242-4230-898B-4DB2365A5820}" type="pres">
      <dgm:prSet presAssocID="{451B6885-BEF8-424F-933C-ED6C4B4D35FD}" presName="sibTrans" presStyleCnt="0"/>
      <dgm:spPr/>
    </dgm:pt>
    <dgm:pt modelId="{AD354864-D6A3-4F0F-B382-C0CD12A0CFFC}" type="pres">
      <dgm:prSet presAssocID="{7FB00571-F40B-412D-B36A-DAB8E8E3893F}" presName="parenttextcomposite" presStyleCnt="0"/>
      <dgm:spPr/>
    </dgm:pt>
    <dgm:pt modelId="{502FDDB2-98D7-4734-96EE-9F0D5C1C5BB6}" type="pres">
      <dgm:prSet presAssocID="{7FB00571-F40B-412D-B36A-DAB8E8E3893F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EE3EE0EB-C4FD-4B39-ABB3-8938F0765485}" type="pres">
      <dgm:prSet presAssocID="{7FB00571-F40B-412D-B36A-DAB8E8E3893F}" presName="parallelogramComposite" presStyleCnt="0"/>
      <dgm:spPr/>
    </dgm:pt>
    <dgm:pt modelId="{128B35AE-57DD-4043-B39D-4757DA8E7890}" type="pres">
      <dgm:prSet presAssocID="{7FB00571-F40B-412D-B36A-DAB8E8E3893F}" presName="parallelogram1" presStyleLbl="alignNode1" presStyleIdx="14" presStyleCnt="28"/>
      <dgm:spPr/>
    </dgm:pt>
    <dgm:pt modelId="{60EB9793-0216-45B4-9E61-AE2606DB5819}" type="pres">
      <dgm:prSet presAssocID="{7FB00571-F40B-412D-B36A-DAB8E8E3893F}" presName="parallelogram2" presStyleLbl="alignNode1" presStyleIdx="15" presStyleCnt="28"/>
      <dgm:spPr/>
    </dgm:pt>
    <dgm:pt modelId="{42DD5626-6490-4E78-9F6D-1C9EC82AA424}" type="pres">
      <dgm:prSet presAssocID="{7FB00571-F40B-412D-B36A-DAB8E8E3893F}" presName="parallelogram3" presStyleLbl="alignNode1" presStyleIdx="16" presStyleCnt="28"/>
      <dgm:spPr/>
    </dgm:pt>
    <dgm:pt modelId="{33106F72-5DDF-476A-A90D-259CCEFEAC13}" type="pres">
      <dgm:prSet presAssocID="{7FB00571-F40B-412D-B36A-DAB8E8E3893F}" presName="parallelogram4" presStyleLbl="alignNode1" presStyleIdx="17" presStyleCnt="28"/>
      <dgm:spPr/>
    </dgm:pt>
    <dgm:pt modelId="{641E1D38-6EA3-4EE1-B71E-B86731AA84EB}" type="pres">
      <dgm:prSet presAssocID="{7FB00571-F40B-412D-B36A-DAB8E8E3893F}" presName="parallelogram5" presStyleLbl="alignNode1" presStyleIdx="18" presStyleCnt="28"/>
      <dgm:spPr/>
    </dgm:pt>
    <dgm:pt modelId="{4DDBA4DD-E354-4473-A9E5-12DFA084A2A8}" type="pres">
      <dgm:prSet presAssocID="{7FB00571-F40B-412D-B36A-DAB8E8E3893F}" presName="parallelogram6" presStyleLbl="alignNode1" presStyleIdx="19" presStyleCnt="28"/>
      <dgm:spPr/>
    </dgm:pt>
    <dgm:pt modelId="{1EAD73E7-D7FD-452B-B371-F01526507283}" type="pres">
      <dgm:prSet presAssocID="{7FB00571-F40B-412D-B36A-DAB8E8E3893F}" presName="parallelogram7" presStyleLbl="alignNode1" presStyleIdx="20" presStyleCnt="28"/>
      <dgm:spPr/>
    </dgm:pt>
    <dgm:pt modelId="{8DCAB80F-8DBD-415B-89F4-0B4AED16B0DD}" type="pres">
      <dgm:prSet presAssocID="{4ECBC281-47FB-437C-9175-C2F44BC7496B}" presName="sibTrans" presStyleCnt="0"/>
      <dgm:spPr/>
    </dgm:pt>
    <dgm:pt modelId="{5DC807E7-6B86-45CB-9A15-A74D7B3460C6}" type="pres">
      <dgm:prSet presAssocID="{B254323B-129B-411B-B96E-A09F7258ED95}" presName="parenttextcomposite" presStyleCnt="0"/>
      <dgm:spPr/>
    </dgm:pt>
    <dgm:pt modelId="{E49807AB-1C48-4ECF-A54E-621B3F2C6ED2}" type="pres">
      <dgm:prSet presAssocID="{B254323B-129B-411B-B96E-A09F7258ED95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EBE6B3C6-AED1-485A-97C8-7447C6543D73}" type="pres">
      <dgm:prSet presAssocID="{B254323B-129B-411B-B96E-A09F7258ED95}" presName="parallelogramComposite" presStyleCnt="0"/>
      <dgm:spPr/>
    </dgm:pt>
    <dgm:pt modelId="{6B4272B8-9B8C-4971-8C90-661C475B1610}" type="pres">
      <dgm:prSet presAssocID="{B254323B-129B-411B-B96E-A09F7258ED95}" presName="parallelogram1" presStyleLbl="alignNode1" presStyleIdx="21" presStyleCnt="28"/>
      <dgm:spPr/>
    </dgm:pt>
    <dgm:pt modelId="{0934F740-DF89-4ACD-94E8-B5B940EC4426}" type="pres">
      <dgm:prSet presAssocID="{B254323B-129B-411B-B96E-A09F7258ED95}" presName="parallelogram2" presStyleLbl="alignNode1" presStyleIdx="22" presStyleCnt="28"/>
      <dgm:spPr/>
    </dgm:pt>
    <dgm:pt modelId="{B362D072-016C-4740-B1B5-51695AAEF19C}" type="pres">
      <dgm:prSet presAssocID="{B254323B-129B-411B-B96E-A09F7258ED95}" presName="parallelogram3" presStyleLbl="alignNode1" presStyleIdx="23" presStyleCnt="28"/>
      <dgm:spPr/>
    </dgm:pt>
    <dgm:pt modelId="{422600A7-0A03-4747-AE37-F63246001617}" type="pres">
      <dgm:prSet presAssocID="{B254323B-129B-411B-B96E-A09F7258ED95}" presName="parallelogram4" presStyleLbl="alignNode1" presStyleIdx="24" presStyleCnt="28"/>
      <dgm:spPr/>
    </dgm:pt>
    <dgm:pt modelId="{5D336C08-C26E-4586-9E22-181B86112C7F}" type="pres">
      <dgm:prSet presAssocID="{B254323B-129B-411B-B96E-A09F7258ED95}" presName="parallelogram5" presStyleLbl="alignNode1" presStyleIdx="25" presStyleCnt="28"/>
      <dgm:spPr/>
    </dgm:pt>
    <dgm:pt modelId="{D3782B53-A5EB-4F9E-A959-99E73DB2DC59}" type="pres">
      <dgm:prSet presAssocID="{B254323B-129B-411B-B96E-A09F7258ED95}" presName="parallelogram6" presStyleLbl="alignNode1" presStyleIdx="26" presStyleCnt="28"/>
      <dgm:spPr/>
    </dgm:pt>
    <dgm:pt modelId="{59BC0C6F-2D1F-4080-9318-106D3F56DAC3}" type="pres">
      <dgm:prSet presAssocID="{B254323B-129B-411B-B96E-A09F7258ED95}" presName="parallelogram7" presStyleLbl="alignNode1" presStyleIdx="27" presStyleCnt="28"/>
      <dgm:spPr/>
    </dgm:pt>
  </dgm:ptLst>
  <dgm:cxnLst>
    <dgm:cxn modelId="{3D507F26-6B56-4ACF-B0AA-6927898AFDF4}" type="presOf" srcId="{A6401516-4CF4-4001-A0AC-E9269F5BCEBC}" destId="{EDCD6FC8-49D1-4659-980E-04E400B91F49}" srcOrd="0" destOrd="0" presId="urn:microsoft.com/office/officeart/2008/layout/VerticalAccentList"/>
    <dgm:cxn modelId="{9DD14D34-B7A3-4899-BB8F-26D7B112A4C7}" type="presOf" srcId="{B254323B-129B-411B-B96E-A09F7258ED95}" destId="{E49807AB-1C48-4ECF-A54E-621B3F2C6ED2}" srcOrd="0" destOrd="0" presId="urn:microsoft.com/office/officeart/2008/layout/VerticalAccentList"/>
    <dgm:cxn modelId="{D7A8E870-3C78-451D-B83E-07656F79B2A4}" srcId="{8C3A17C4-DD69-4F07-A152-737CEDEFBEA5}" destId="{A6401516-4CF4-4001-A0AC-E9269F5BCEBC}" srcOrd="0" destOrd="0" parTransId="{9B5F2226-A2FD-417A-8C4E-25A09F85ECA9}" sibTransId="{74350C74-7C07-4E26-9793-E65035E16AF1}"/>
    <dgm:cxn modelId="{23014D57-CBAC-4E70-8B17-A1530C56975E}" srcId="{8C3A17C4-DD69-4F07-A152-737CEDEFBEA5}" destId="{CF9F2723-62E7-425C-8099-0256E1B0B5DD}" srcOrd="1" destOrd="0" parTransId="{98FA7EED-D1B2-4251-B77A-6B3781311837}" sibTransId="{451B6885-BEF8-424F-933C-ED6C4B4D35FD}"/>
    <dgm:cxn modelId="{4780A5C5-41A9-493F-8EB7-167281A09DC4}" type="presOf" srcId="{7FB00571-F40B-412D-B36A-DAB8E8E3893F}" destId="{502FDDB2-98D7-4734-96EE-9F0D5C1C5BB6}" srcOrd="0" destOrd="0" presId="urn:microsoft.com/office/officeart/2008/layout/VerticalAccentList"/>
    <dgm:cxn modelId="{C5B87ED6-77A0-4F8F-B8B0-DF4FD9F80C78}" type="presOf" srcId="{8C3A17C4-DD69-4F07-A152-737CEDEFBEA5}" destId="{E62AAD14-9D31-4B97-93C2-87109BA78A3D}" srcOrd="0" destOrd="0" presId="urn:microsoft.com/office/officeart/2008/layout/VerticalAccentList"/>
    <dgm:cxn modelId="{535D89E5-0051-42C8-BDA0-0E4B643B988A}" srcId="{8C3A17C4-DD69-4F07-A152-737CEDEFBEA5}" destId="{7FB00571-F40B-412D-B36A-DAB8E8E3893F}" srcOrd="2" destOrd="0" parTransId="{A17EDE28-7B9B-430F-A8A7-57180E1C243B}" sibTransId="{4ECBC281-47FB-437C-9175-C2F44BC7496B}"/>
    <dgm:cxn modelId="{FEFFCAE5-F0CD-4B2D-814C-98E771A4F4E3}" srcId="{8C3A17C4-DD69-4F07-A152-737CEDEFBEA5}" destId="{B254323B-129B-411B-B96E-A09F7258ED95}" srcOrd="3" destOrd="0" parTransId="{2BD24186-BF44-40C2-8A1F-A504EEC48962}" sibTransId="{B7B37710-F0A0-4092-A816-761F9D209EE6}"/>
    <dgm:cxn modelId="{09AF16F9-2562-4C63-B245-B3D137CE2A1C}" type="presOf" srcId="{CF9F2723-62E7-425C-8099-0256E1B0B5DD}" destId="{8E888B87-0948-4006-9952-F2B67656B2CF}" srcOrd="0" destOrd="0" presId="urn:microsoft.com/office/officeart/2008/layout/VerticalAccentList"/>
    <dgm:cxn modelId="{1C8D01DE-8FC1-47BD-98B1-7BADEF2E4B49}" type="presParOf" srcId="{E62AAD14-9D31-4B97-93C2-87109BA78A3D}" destId="{2E40B63D-A9AA-43E2-965F-41F2D55DA814}" srcOrd="0" destOrd="0" presId="urn:microsoft.com/office/officeart/2008/layout/VerticalAccentList"/>
    <dgm:cxn modelId="{1BC8E07C-5C8D-4510-ADEC-566B12F0DDAF}" type="presParOf" srcId="{2E40B63D-A9AA-43E2-965F-41F2D55DA814}" destId="{EDCD6FC8-49D1-4659-980E-04E400B91F49}" srcOrd="0" destOrd="0" presId="urn:microsoft.com/office/officeart/2008/layout/VerticalAccentList"/>
    <dgm:cxn modelId="{5E75193F-9C2C-47A6-B075-0C05EED0C24A}" type="presParOf" srcId="{E62AAD14-9D31-4B97-93C2-87109BA78A3D}" destId="{EF010D48-2918-4182-8D86-DF12A57CF125}" srcOrd="1" destOrd="0" presId="urn:microsoft.com/office/officeart/2008/layout/VerticalAccentList"/>
    <dgm:cxn modelId="{1FD55307-5C56-4F8F-A957-5CF0CFFAF578}" type="presParOf" srcId="{EF010D48-2918-4182-8D86-DF12A57CF125}" destId="{05287DBF-EDD2-4DF5-80EF-1985F55C85E5}" srcOrd="0" destOrd="0" presId="urn:microsoft.com/office/officeart/2008/layout/VerticalAccentList"/>
    <dgm:cxn modelId="{DBE2F364-D0E2-4771-B769-3190175D28CC}" type="presParOf" srcId="{EF010D48-2918-4182-8D86-DF12A57CF125}" destId="{65E04644-21AF-4BC1-8CA2-C2C22F826D13}" srcOrd="1" destOrd="0" presId="urn:microsoft.com/office/officeart/2008/layout/VerticalAccentList"/>
    <dgm:cxn modelId="{C209B7EE-AD92-4E32-A37A-407F9872A738}" type="presParOf" srcId="{EF010D48-2918-4182-8D86-DF12A57CF125}" destId="{153D7241-67C1-4007-B4FB-0B0E678C1EA0}" srcOrd="2" destOrd="0" presId="urn:microsoft.com/office/officeart/2008/layout/VerticalAccentList"/>
    <dgm:cxn modelId="{A43D94CF-54A7-427B-A394-A20ED9841D8D}" type="presParOf" srcId="{EF010D48-2918-4182-8D86-DF12A57CF125}" destId="{939438B1-2CAF-4EAC-BEC0-172EC035EE22}" srcOrd="3" destOrd="0" presId="urn:microsoft.com/office/officeart/2008/layout/VerticalAccentList"/>
    <dgm:cxn modelId="{62DED033-7F40-45B3-9078-6A530A69660D}" type="presParOf" srcId="{EF010D48-2918-4182-8D86-DF12A57CF125}" destId="{AFA3D03C-2D7A-4855-9DBA-EA74411B320A}" srcOrd="4" destOrd="0" presId="urn:microsoft.com/office/officeart/2008/layout/VerticalAccentList"/>
    <dgm:cxn modelId="{6EDC8E3D-03B2-4D00-A199-9FDA006B61AC}" type="presParOf" srcId="{EF010D48-2918-4182-8D86-DF12A57CF125}" destId="{FF43AFF8-2CED-4C88-A4E2-8C273F034A6C}" srcOrd="5" destOrd="0" presId="urn:microsoft.com/office/officeart/2008/layout/VerticalAccentList"/>
    <dgm:cxn modelId="{0CBB06ED-6BAC-4193-93C5-D13C2C46C0EA}" type="presParOf" srcId="{EF010D48-2918-4182-8D86-DF12A57CF125}" destId="{1953AA60-DC4F-48B0-ABD7-369C804EE12F}" srcOrd="6" destOrd="0" presId="urn:microsoft.com/office/officeart/2008/layout/VerticalAccentList"/>
    <dgm:cxn modelId="{467C06FF-08CE-4FF5-841B-1F0C0B539379}" type="presParOf" srcId="{E62AAD14-9D31-4B97-93C2-87109BA78A3D}" destId="{ABEEDB24-81AF-4765-A942-CE891CD62320}" srcOrd="2" destOrd="0" presId="urn:microsoft.com/office/officeart/2008/layout/VerticalAccentList"/>
    <dgm:cxn modelId="{3AE3C200-F518-45C5-A554-EA5E14C448CE}" type="presParOf" srcId="{E62AAD14-9D31-4B97-93C2-87109BA78A3D}" destId="{5FE83620-0BCD-4F38-A945-8CC9D83E5A85}" srcOrd="3" destOrd="0" presId="urn:microsoft.com/office/officeart/2008/layout/VerticalAccentList"/>
    <dgm:cxn modelId="{2BB38B0F-58C2-4945-92B0-1A3A42DD9EE1}" type="presParOf" srcId="{5FE83620-0BCD-4F38-A945-8CC9D83E5A85}" destId="{8E888B87-0948-4006-9952-F2B67656B2CF}" srcOrd="0" destOrd="0" presId="urn:microsoft.com/office/officeart/2008/layout/VerticalAccentList"/>
    <dgm:cxn modelId="{973D2C0E-686C-4065-AC4B-760F359536CC}" type="presParOf" srcId="{E62AAD14-9D31-4B97-93C2-87109BA78A3D}" destId="{A40B5F12-2E6E-46D6-B94E-CCFD50AEC4D6}" srcOrd="4" destOrd="0" presId="urn:microsoft.com/office/officeart/2008/layout/VerticalAccentList"/>
    <dgm:cxn modelId="{33EB4D11-6A5D-4C8B-B960-BB9811F4DFC4}" type="presParOf" srcId="{A40B5F12-2E6E-46D6-B94E-CCFD50AEC4D6}" destId="{D7830A08-4937-488B-B36C-5EE529E812A7}" srcOrd="0" destOrd="0" presId="urn:microsoft.com/office/officeart/2008/layout/VerticalAccentList"/>
    <dgm:cxn modelId="{F1A396DF-526A-4F4A-BBF3-72EDED499A4D}" type="presParOf" srcId="{A40B5F12-2E6E-46D6-B94E-CCFD50AEC4D6}" destId="{445AFA45-505A-494A-955C-5D2D7BD2C1C7}" srcOrd="1" destOrd="0" presId="urn:microsoft.com/office/officeart/2008/layout/VerticalAccentList"/>
    <dgm:cxn modelId="{AEDF0A64-BB53-46E6-9616-538BAFAC8541}" type="presParOf" srcId="{A40B5F12-2E6E-46D6-B94E-CCFD50AEC4D6}" destId="{8956A236-E72B-44A8-8BBF-31D2523255E5}" srcOrd="2" destOrd="0" presId="urn:microsoft.com/office/officeart/2008/layout/VerticalAccentList"/>
    <dgm:cxn modelId="{87BE3905-76CE-418E-9C3C-DD68AE3526DA}" type="presParOf" srcId="{A40B5F12-2E6E-46D6-B94E-CCFD50AEC4D6}" destId="{234EA1B0-D078-4BF8-A8C9-E972CC4BADD8}" srcOrd="3" destOrd="0" presId="urn:microsoft.com/office/officeart/2008/layout/VerticalAccentList"/>
    <dgm:cxn modelId="{9C56D513-BE1E-468F-BA55-660802A1926F}" type="presParOf" srcId="{A40B5F12-2E6E-46D6-B94E-CCFD50AEC4D6}" destId="{07AAE53F-5E3D-42A8-AD3F-9DE6407A3AA3}" srcOrd="4" destOrd="0" presId="urn:microsoft.com/office/officeart/2008/layout/VerticalAccentList"/>
    <dgm:cxn modelId="{FA36B2C4-4722-4FC1-98AA-816D6A7D33DC}" type="presParOf" srcId="{A40B5F12-2E6E-46D6-B94E-CCFD50AEC4D6}" destId="{75ED2047-B0F3-43E6-BD1D-960747184D75}" srcOrd="5" destOrd="0" presId="urn:microsoft.com/office/officeart/2008/layout/VerticalAccentList"/>
    <dgm:cxn modelId="{E9DAD7ED-24B9-4A96-8B3E-CD139397CAEE}" type="presParOf" srcId="{A40B5F12-2E6E-46D6-B94E-CCFD50AEC4D6}" destId="{FA86BA71-8217-4900-8AC0-BC85CE7408BC}" srcOrd="6" destOrd="0" presId="urn:microsoft.com/office/officeart/2008/layout/VerticalAccentList"/>
    <dgm:cxn modelId="{720A7BC8-E230-4C90-B64E-AA4BD12C534D}" type="presParOf" srcId="{E62AAD14-9D31-4B97-93C2-87109BA78A3D}" destId="{CCB02B1B-8242-4230-898B-4DB2365A5820}" srcOrd="5" destOrd="0" presId="urn:microsoft.com/office/officeart/2008/layout/VerticalAccentList"/>
    <dgm:cxn modelId="{EC7A5D36-FC23-4950-A7B2-82348FEB5D79}" type="presParOf" srcId="{E62AAD14-9D31-4B97-93C2-87109BA78A3D}" destId="{AD354864-D6A3-4F0F-B382-C0CD12A0CFFC}" srcOrd="6" destOrd="0" presId="urn:microsoft.com/office/officeart/2008/layout/VerticalAccentList"/>
    <dgm:cxn modelId="{069D83D4-6E11-4230-B2D7-392519F8E01B}" type="presParOf" srcId="{AD354864-D6A3-4F0F-B382-C0CD12A0CFFC}" destId="{502FDDB2-98D7-4734-96EE-9F0D5C1C5BB6}" srcOrd="0" destOrd="0" presId="urn:microsoft.com/office/officeart/2008/layout/VerticalAccentList"/>
    <dgm:cxn modelId="{0622497A-1C1A-426A-897B-03DD14A46AD0}" type="presParOf" srcId="{E62AAD14-9D31-4B97-93C2-87109BA78A3D}" destId="{EE3EE0EB-C4FD-4B39-ABB3-8938F0765485}" srcOrd="7" destOrd="0" presId="urn:microsoft.com/office/officeart/2008/layout/VerticalAccentList"/>
    <dgm:cxn modelId="{98D8B973-D6A1-41D9-A9AF-68156D1F717E}" type="presParOf" srcId="{EE3EE0EB-C4FD-4B39-ABB3-8938F0765485}" destId="{128B35AE-57DD-4043-B39D-4757DA8E7890}" srcOrd="0" destOrd="0" presId="urn:microsoft.com/office/officeart/2008/layout/VerticalAccentList"/>
    <dgm:cxn modelId="{67D62E9E-642E-416B-A083-DBF9A039314E}" type="presParOf" srcId="{EE3EE0EB-C4FD-4B39-ABB3-8938F0765485}" destId="{60EB9793-0216-45B4-9E61-AE2606DB5819}" srcOrd="1" destOrd="0" presId="urn:microsoft.com/office/officeart/2008/layout/VerticalAccentList"/>
    <dgm:cxn modelId="{6E5B6F13-2E5B-42DC-9DE5-EDA50FBB9DBF}" type="presParOf" srcId="{EE3EE0EB-C4FD-4B39-ABB3-8938F0765485}" destId="{42DD5626-6490-4E78-9F6D-1C9EC82AA424}" srcOrd="2" destOrd="0" presId="urn:microsoft.com/office/officeart/2008/layout/VerticalAccentList"/>
    <dgm:cxn modelId="{84AC56D6-0555-44AD-BC37-F11095D127BB}" type="presParOf" srcId="{EE3EE0EB-C4FD-4B39-ABB3-8938F0765485}" destId="{33106F72-5DDF-476A-A90D-259CCEFEAC13}" srcOrd="3" destOrd="0" presId="urn:microsoft.com/office/officeart/2008/layout/VerticalAccentList"/>
    <dgm:cxn modelId="{DE6A005A-4AFD-47F3-9FA4-CBDCC1E7DBE0}" type="presParOf" srcId="{EE3EE0EB-C4FD-4B39-ABB3-8938F0765485}" destId="{641E1D38-6EA3-4EE1-B71E-B86731AA84EB}" srcOrd="4" destOrd="0" presId="urn:microsoft.com/office/officeart/2008/layout/VerticalAccentList"/>
    <dgm:cxn modelId="{2814FF98-3C36-4433-A418-54B02F05CFC1}" type="presParOf" srcId="{EE3EE0EB-C4FD-4B39-ABB3-8938F0765485}" destId="{4DDBA4DD-E354-4473-A9E5-12DFA084A2A8}" srcOrd="5" destOrd="0" presId="urn:microsoft.com/office/officeart/2008/layout/VerticalAccentList"/>
    <dgm:cxn modelId="{F3885FB0-58FB-411A-BA0B-B6C59E01C750}" type="presParOf" srcId="{EE3EE0EB-C4FD-4B39-ABB3-8938F0765485}" destId="{1EAD73E7-D7FD-452B-B371-F01526507283}" srcOrd="6" destOrd="0" presId="urn:microsoft.com/office/officeart/2008/layout/VerticalAccentList"/>
    <dgm:cxn modelId="{B666AD1C-F098-46AB-A3D5-8E82C0CAA968}" type="presParOf" srcId="{E62AAD14-9D31-4B97-93C2-87109BA78A3D}" destId="{8DCAB80F-8DBD-415B-89F4-0B4AED16B0DD}" srcOrd="8" destOrd="0" presId="urn:microsoft.com/office/officeart/2008/layout/VerticalAccentList"/>
    <dgm:cxn modelId="{F21A2A34-DC12-4CFC-8F7E-4DC360CAB9EE}" type="presParOf" srcId="{E62AAD14-9D31-4B97-93C2-87109BA78A3D}" destId="{5DC807E7-6B86-45CB-9A15-A74D7B3460C6}" srcOrd="9" destOrd="0" presId="urn:microsoft.com/office/officeart/2008/layout/VerticalAccentList"/>
    <dgm:cxn modelId="{B15D6072-3816-4C3E-9EF7-61339DFE4067}" type="presParOf" srcId="{5DC807E7-6B86-45CB-9A15-A74D7B3460C6}" destId="{E49807AB-1C48-4ECF-A54E-621B3F2C6ED2}" srcOrd="0" destOrd="0" presId="urn:microsoft.com/office/officeart/2008/layout/VerticalAccentList"/>
    <dgm:cxn modelId="{0D2633BE-B60D-4F2C-980A-1E2238519BF2}" type="presParOf" srcId="{E62AAD14-9D31-4B97-93C2-87109BA78A3D}" destId="{EBE6B3C6-AED1-485A-97C8-7447C6543D73}" srcOrd="10" destOrd="0" presId="urn:microsoft.com/office/officeart/2008/layout/VerticalAccentList"/>
    <dgm:cxn modelId="{90575AC0-6335-4D3D-BB36-70E414C258A6}" type="presParOf" srcId="{EBE6B3C6-AED1-485A-97C8-7447C6543D73}" destId="{6B4272B8-9B8C-4971-8C90-661C475B1610}" srcOrd="0" destOrd="0" presId="urn:microsoft.com/office/officeart/2008/layout/VerticalAccentList"/>
    <dgm:cxn modelId="{31EF9AF1-B95B-4E5C-AB2E-719A20CA83D0}" type="presParOf" srcId="{EBE6B3C6-AED1-485A-97C8-7447C6543D73}" destId="{0934F740-DF89-4ACD-94E8-B5B940EC4426}" srcOrd="1" destOrd="0" presId="urn:microsoft.com/office/officeart/2008/layout/VerticalAccentList"/>
    <dgm:cxn modelId="{69581EB4-53CD-4D16-B1BF-4B0D3F7A80FF}" type="presParOf" srcId="{EBE6B3C6-AED1-485A-97C8-7447C6543D73}" destId="{B362D072-016C-4740-B1B5-51695AAEF19C}" srcOrd="2" destOrd="0" presId="urn:microsoft.com/office/officeart/2008/layout/VerticalAccentList"/>
    <dgm:cxn modelId="{DDC927E1-75CE-4149-A138-6C6D84DBC088}" type="presParOf" srcId="{EBE6B3C6-AED1-485A-97C8-7447C6543D73}" destId="{422600A7-0A03-4747-AE37-F63246001617}" srcOrd="3" destOrd="0" presId="urn:microsoft.com/office/officeart/2008/layout/VerticalAccentList"/>
    <dgm:cxn modelId="{AC8D9ED0-DF8A-4972-A5BD-520EA208ED3C}" type="presParOf" srcId="{EBE6B3C6-AED1-485A-97C8-7447C6543D73}" destId="{5D336C08-C26E-4586-9E22-181B86112C7F}" srcOrd="4" destOrd="0" presId="urn:microsoft.com/office/officeart/2008/layout/VerticalAccentList"/>
    <dgm:cxn modelId="{B086E405-1492-40BE-80E8-DC155A6090D7}" type="presParOf" srcId="{EBE6B3C6-AED1-485A-97C8-7447C6543D73}" destId="{D3782B53-A5EB-4F9E-A959-99E73DB2DC59}" srcOrd="5" destOrd="0" presId="urn:microsoft.com/office/officeart/2008/layout/VerticalAccentList"/>
    <dgm:cxn modelId="{1755CEFD-908B-4F44-BD42-7643E8E8F311}" type="presParOf" srcId="{EBE6B3C6-AED1-485A-97C8-7447C6543D73}" destId="{59BC0C6F-2D1F-4080-9318-106D3F56DAC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D6FC8-49D1-4659-980E-04E400B91F49}">
      <dsp:nvSpPr>
        <dsp:cNvPr id="0" name=""/>
        <dsp:cNvSpPr/>
      </dsp:nvSpPr>
      <dsp:spPr>
        <a:xfrm>
          <a:off x="386681" y="249353"/>
          <a:ext cx="6892889" cy="626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pupils have to solve 15-24 tasks  within 40-60 minutes</a:t>
          </a:r>
          <a:endParaRPr lang="en-US" sz="2400" kern="1200" dirty="0"/>
        </a:p>
      </dsp:txBody>
      <dsp:txXfrm>
        <a:off x="386681" y="249353"/>
        <a:ext cx="6892889" cy="626626"/>
      </dsp:txXfrm>
    </dsp:sp>
    <dsp:sp modelId="{05287DBF-EDD2-4DF5-80EF-1985F55C85E5}">
      <dsp:nvSpPr>
        <dsp:cNvPr id="0" name=""/>
        <dsp:cNvSpPr/>
      </dsp:nvSpPr>
      <dsp:spPr>
        <a:xfrm>
          <a:off x="386681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04644-21AF-4BC1-8CA2-C2C22F826D13}">
      <dsp:nvSpPr>
        <dsp:cNvPr id="0" name=""/>
        <dsp:cNvSpPr/>
      </dsp:nvSpPr>
      <dsp:spPr>
        <a:xfrm>
          <a:off x="1359344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336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3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D7241-67C1-4007-B4FB-0B0E678C1EA0}">
      <dsp:nvSpPr>
        <dsp:cNvPr id="0" name=""/>
        <dsp:cNvSpPr/>
      </dsp:nvSpPr>
      <dsp:spPr>
        <a:xfrm>
          <a:off x="2332008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673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6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438B1-2CAF-4EAC-BEC0-172EC035EE22}">
      <dsp:nvSpPr>
        <dsp:cNvPr id="0" name=""/>
        <dsp:cNvSpPr/>
      </dsp:nvSpPr>
      <dsp:spPr>
        <a:xfrm>
          <a:off x="3304671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4009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400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3D03C-2D7A-4855-9DBA-EA74411B320A}">
      <dsp:nvSpPr>
        <dsp:cNvPr id="0" name=""/>
        <dsp:cNvSpPr/>
      </dsp:nvSpPr>
      <dsp:spPr>
        <a:xfrm>
          <a:off x="4277334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5345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53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3AFF8-2CED-4C88-A4E2-8C273F034A6C}">
      <dsp:nvSpPr>
        <dsp:cNvPr id="0" name=""/>
        <dsp:cNvSpPr/>
      </dsp:nvSpPr>
      <dsp:spPr>
        <a:xfrm>
          <a:off x="5249998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6681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66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3AA60-DC4F-48B0-ABD7-369C804EE12F}">
      <dsp:nvSpPr>
        <dsp:cNvPr id="0" name=""/>
        <dsp:cNvSpPr/>
      </dsp:nvSpPr>
      <dsp:spPr>
        <a:xfrm>
          <a:off x="6222661" y="875980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8018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80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88B87-0948-4006-9952-F2B67656B2CF}">
      <dsp:nvSpPr>
        <dsp:cNvPr id="0" name=""/>
        <dsp:cNvSpPr/>
      </dsp:nvSpPr>
      <dsp:spPr>
        <a:xfrm>
          <a:off x="386681" y="1106052"/>
          <a:ext cx="6892889" cy="626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interactive tasks, open ended, multiple-choice</a:t>
          </a:r>
          <a:endParaRPr lang="en-US" sz="2400" kern="1200" dirty="0"/>
        </a:p>
      </dsp:txBody>
      <dsp:txXfrm>
        <a:off x="386681" y="1106052"/>
        <a:ext cx="6892889" cy="626626"/>
      </dsp:txXfrm>
    </dsp:sp>
    <dsp:sp modelId="{D7830A08-4937-488B-B36C-5EE529E812A7}">
      <dsp:nvSpPr>
        <dsp:cNvPr id="0" name=""/>
        <dsp:cNvSpPr/>
      </dsp:nvSpPr>
      <dsp:spPr>
        <a:xfrm>
          <a:off x="386681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9354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93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AFA45-505A-494A-955C-5D2D7BD2C1C7}">
      <dsp:nvSpPr>
        <dsp:cNvPr id="0" name=""/>
        <dsp:cNvSpPr/>
      </dsp:nvSpPr>
      <dsp:spPr>
        <a:xfrm>
          <a:off x="1359344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069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06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6A236-E72B-44A8-8BBF-31D2523255E5}">
      <dsp:nvSpPr>
        <dsp:cNvPr id="0" name=""/>
        <dsp:cNvSpPr/>
      </dsp:nvSpPr>
      <dsp:spPr>
        <a:xfrm>
          <a:off x="2332008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2026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20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EA1B0-D078-4BF8-A8C9-E972CC4BADD8}">
      <dsp:nvSpPr>
        <dsp:cNvPr id="0" name=""/>
        <dsp:cNvSpPr/>
      </dsp:nvSpPr>
      <dsp:spPr>
        <a:xfrm>
          <a:off x="3304671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3363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33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AE53F-5E3D-42A8-AD3F-9DE6407A3AA3}">
      <dsp:nvSpPr>
        <dsp:cNvPr id="0" name=""/>
        <dsp:cNvSpPr/>
      </dsp:nvSpPr>
      <dsp:spPr>
        <a:xfrm>
          <a:off x="4277334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4699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469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D2047-B0F3-43E6-BD1D-960747184D75}">
      <dsp:nvSpPr>
        <dsp:cNvPr id="0" name=""/>
        <dsp:cNvSpPr/>
      </dsp:nvSpPr>
      <dsp:spPr>
        <a:xfrm>
          <a:off x="5249998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6035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60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6BA71-8217-4900-8AC0-BC85CE7408BC}">
      <dsp:nvSpPr>
        <dsp:cNvPr id="0" name=""/>
        <dsp:cNvSpPr/>
      </dsp:nvSpPr>
      <dsp:spPr>
        <a:xfrm>
          <a:off x="6222661" y="1732678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7371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73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DDB2-98D7-4734-96EE-9F0D5C1C5BB6}">
      <dsp:nvSpPr>
        <dsp:cNvPr id="0" name=""/>
        <dsp:cNvSpPr/>
      </dsp:nvSpPr>
      <dsp:spPr>
        <a:xfrm>
          <a:off x="386681" y="1962750"/>
          <a:ext cx="6892889" cy="626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2-4 minutes per task</a:t>
          </a:r>
          <a:endParaRPr lang="en-US" sz="2400" kern="1200" dirty="0"/>
        </a:p>
      </dsp:txBody>
      <dsp:txXfrm>
        <a:off x="386681" y="1962750"/>
        <a:ext cx="6892889" cy="626626"/>
      </dsp:txXfrm>
    </dsp:sp>
    <dsp:sp modelId="{128B35AE-57DD-4043-B39D-4757DA8E7890}">
      <dsp:nvSpPr>
        <dsp:cNvPr id="0" name=""/>
        <dsp:cNvSpPr/>
      </dsp:nvSpPr>
      <dsp:spPr>
        <a:xfrm>
          <a:off x="386681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18708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187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B9793-0216-45B4-9E61-AE2606DB5819}">
      <dsp:nvSpPr>
        <dsp:cNvPr id="0" name=""/>
        <dsp:cNvSpPr/>
      </dsp:nvSpPr>
      <dsp:spPr>
        <a:xfrm>
          <a:off x="1359344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0044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00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D5626-6490-4E78-9F6D-1C9EC82AA424}">
      <dsp:nvSpPr>
        <dsp:cNvPr id="0" name=""/>
        <dsp:cNvSpPr/>
      </dsp:nvSpPr>
      <dsp:spPr>
        <a:xfrm>
          <a:off x="2332008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138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13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6F72-5DDF-476A-A90D-259CCEFEAC13}">
      <dsp:nvSpPr>
        <dsp:cNvPr id="0" name=""/>
        <dsp:cNvSpPr/>
      </dsp:nvSpPr>
      <dsp:spPr>
        <a:xfrm>
          <a:off x="3304671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2716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27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E1D38-6EA3-4EE1-B71E-B86731AA84EB}">
      <dsp:nvSpPr>
        <dsp:cNvPr id="0" name=""/>
        <dsp:cNvSpPr/>
      </dsp:nvSpPr>
      <dsp:spPr>
        <a:xfrm>
          <a:off x="4277334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4053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40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A4DD-E354-4473-A9E5-12DFA084A2A8}">
      <dsp:nvSpPr>
        <dsp:cNvPr id="0" name=""/>
        <dsp:cNvSpPr/>
      </dsp:nvSpPr>
      <dsp:spPr>
        <a:xfrm>
          <a:off x="5249998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5389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53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D73E7-D7FD-452B-B371-F01526507283}">
      <dsp:nvSpPr>
        <dsp:cNvPr id="0" name=""/>
        <dsp:cNvSpPr/>
      </dsp:nvSpPr>
      <dsp:spPr>
        <a:xfrm>
          <a:off x="6222661" y="2589377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6725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67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07AB-1C48-4ECF-A54E-621B3F2C6ED2}">
      <dsp:nvSpPr>
        <dsp:cNvPr id="0" name=""/>
        <dsp:cNvSpPr/>
      </dsp:nvSpPr>
      <dsp:spPr>
        <a:xfrm>
          <a:off x="386681" y="2819449"/>
          <a:ext cx="6892889" cy="626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easy, medium and hard tasks</a:t>
          </a:r>
          <a:endParaRPr lang="en-US" sz="2400" kern="1200"/>
        </a:p>
      </dsp:txBody>
      <dsp:txXfrm>
        <a:off x="386681" y="2819449"/>
        <a:ext cx="6892889" cy="626626"/>
      </dsp:txXfrm>
    </dsp:sp>
    <dsp:sp modelId="{6B4272B8-9B8C-4971-8C90-661C475B1610}">
      <dsp:nvSpPr>
        <dsp:cNvPr id="0" name=""/>
        <dsp:cNvSpPr/>
      </dsp:nvSpPr>
      <dsp:spPr>
        <a:xfrm>
          <a:off x="386681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8061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80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4F740-DF89-4ACD-94E8-B5B940EC4426}">
      <dsp:nvSpPr>
        <dsp:cNvPr id="0" name=""/>
        <dsp:cNvSpPr/>
      </dsp:nvSpPr>
      <dsp:spPr>
        <a:xfrm>
          <a:off x="1359344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29398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293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D072-016C-4740-B1B5-51695AAEF19C}">
      <dsp:nvSpPr>
        <dsp:cNvPr id="0" name=""/>
        <dsp:cNvSpPr/>
      </dsp:nvSpPr>
      <dsp:spPr>
        <a:xfrm>
          <a:off x="2332008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30734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307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600A7-0A03-4747-AE37-F63246001617}">
      <dsp:nvSpPr>
        <dsp:cNvPr id="0" name=""/>
        <dsp:cNvSpPr/>
      </dsp:nvSpPr>
      <dsp:spPr>
        <a:xfrm>
          <a:off x="3304671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3207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320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6C08-C26E-4586-9E22-181B86112C7F}">
      <dsp:nvSpPr>
        <dsp:cNvPr id="0" name=""/>
        <dsp:cNvSpPr/>
      </dsp:nvSpPr>
      <dsp:spPr>
        <a:xfrm>
          <a:off x="4277334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33406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334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2B53-A5EB-4F9E-A959-99E73DB2DC59}">
      <dsp:nvSpPr>
        <dsp:cNvPr id="0" name=""/>
        <dsp:cNvSpPr/>
      </dsp:nvSpPr>
      <dsp:spPr>
        <a:xfrm>
          <a:off x="5249998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34743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347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C0C6F-2D1F-4080-9318-106D3F56DAC3}">
      <dsp:nvSpPr>
        <dsp:cNvPr id="0" name=""/>
        <dsp:cNvSpPr/>
      </dsp:nvSpPr>
      <dsp:spPr>
        <a:xfrm>
          <a:off x="6222661" y="3446075"/>
          <a:ext cx="919051" cy="15317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-36079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-360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9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9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7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lt" smtClean="0"/>
              <a:pPr algn="r"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41776150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838200" y="2512405"/>
            <a:ext cx="9053945" cy="35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350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ED0B-454A-434F-81FB-C9AE8ED6F1A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3741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E785-C9AC-41FB-851B-C52F88DFA23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3884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F72A3-2616-40C3-A641-2286222E060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9843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929D-B577-41AD-9A91-4E0F59B9018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3257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BD59-7637-4569-B8F7-BFCF905E8E3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5434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FC16B-D44C-499A-B3CF-F1169A25BD4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870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E04A-3AA9-47BE-9F5D-84449868EF7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3622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A4E0-7210-4FAD-9189-AD7132263D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4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B3397-B4BD-444A-A6ED-9A3273E3FC4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222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9045C-4483-40A8-9224-21FCC863968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1340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6AB3-2683-4190-B9E0-729D776308F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800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1"/>
            <a:ext cx="5080000" cy="4530725"/>
          </a:xfrm>
        </p:spPr>
        <p:txBody>
          <a:bodyPr rtlCol="0">
            <a:normAutofit/>
          </a:bodyPr>
          <a:lstStyle/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700BC16-772C-4668-A0E6-5F613D153347}" type="slidenum">
              <a:rPr lang="lt-LT" altLang="en-US" smtClean="0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382399993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lt-L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55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085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728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7" y="586111"/>
            <a:ext cx="2626664" cy="1121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968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33776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311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92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04" y="5852566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286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569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5170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8931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9860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540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86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771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8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990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88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22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90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90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7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5773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1"/>
            <a:ext cx="272127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485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">
  <p:cSld name="1_Picture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🠶"/>
              <a:defRPr sz="13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🠶"/>
              <a:defRPr sz="10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6887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1_Text slide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9"/>
          <p:cNvSpPr txBox="1"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99"/>
          <p:cNvSpPr txBox="1">
            <a:spLocks noGrp="1"/>
          </p:cNvSpPr>
          <p:nvPr>
            <p:ph type="body" idx="1"/>
          </p:nvPr>
        </p:nvSpPr>
        <p:spPr>
          <a:xfrm>
            <a:off x="838200" y="2512405"/>
            <a:ext cx="9053945" cy="35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2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28693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286933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600"/>
              </a:spcBef>
              <a:spcAft>
                <a:spcPts val="0"/>
              </a:spcAft>
              <a:buSzPts val="1680"/>
              <a:buChar char="🞆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🞆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20039" algn="l">
              <a:spcBef>
                <a:spcPts val="480"/>
              </a:spcBef>
              <a:spcAft>
                <a:spcPts val="0"/>
              </a:spcAft>
              <a:buSzPts val="1440"/>
              <a:buChar char="🞆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2232" algn="l">
              <a:spcBef>
                <a:spcPts val="480"/>
              </a:spcBef>
              <a:spcAft>
                <a:spcPts val="0"/>
              </a:spcAft>
              <a:buSzPts val="1632"/>
              <a:buChar char="⚫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54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54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8829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9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9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7" name="Google Shape;1017;p1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8" name="Google Shape;1018;p1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9" name="Google Shape;1019;p1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1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" type="tx">
  <p:cSld name="1_Text slid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4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1866" y="186332"/>
            <a:ext cx="1870600" cy="70901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4"/>
          <p:cNvSpPr txBox="1">
            <a:spLocks noGrp="1"/>
          </p:cNvSpPr>
          <p:nvPr>
            <p:ph type="title"/>
          </p:nvPr>
        </p:nvSpPr>
        <p:spPr>
          <a:xfrm>
            <a:off x="838200" y="1186841"/>
            <a:ext cx="9053946" cy="11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4400"/>
              <a:buFont typeface="Arial"/>
              <a:buNone/>
              <a:defRPr b="1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4"/>
          <p:cNvSpPr txBox="1">
            <a:spLocks noGrp="1"/>
          </p:cNvSpPr>
          <p:nvPr>
            <p:ph type="body" idx="1"/>
          </p:nvPr>
        </p:nvSpPr>
        <p:spPr>
          <a:xfrm>
            <a:off x="838200" y="2512404"/>
            <a:ext cx="9053946" cy="359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None/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None/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None/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None/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None/>
              <a:defRPr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3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28693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7C4"/>
              </a:buClr>
              <a:buSzPts val="1400"/>
              <a:buFont typeface="Verdana"/>
              <a:buNone/>
              <a:defRPr sz="3600" b="1" cap="none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286933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67C4"/>
              </a:buClr>
              <a:buSzPts val="1680"/>
              <a:buChar char="?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051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7C4"/>
              </a:buClr>
              <a:buSzPts val="1920"/>
              <a:buChar char="⚫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003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7C4"/>
              </a:buClr>
              <a:buSzPts val="1440"/>
              <a:buChar char="?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2003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7C4"/>
              </a:buClr>
              <a:buSzPts val="1440"/>
              <a:buChar char="?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2232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667C4"/>
              </a:buClr>
              <a:buSzPts val="1632"/>
              <a:buChar char="⚫"/>
              <a:defRPr sz="2400">
                <a:solidFill>
                  <a:srgbClr val="3667C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Char char="⚪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5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55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55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54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6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A003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946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147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016" y="459481"/>
            <a:ext cx="3178893" cy="1357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8"/>
          <p:cNvSpPr txBox="1">
            <a:spLocks noGrp="1"/>
          </p:cNvSpPr>
          <p:nvPr>
            <p:ph type="ctrTitle"/>
          </p:nvPr>
        </p:nvSpPr>
        <p:spPr>
          <a:xfrm>
            <a:off x="3035300" y="4043088"/>
            <a:ext cx="8560955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8"/>
          <p:cNvSpPr/>
          <p:nvPr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80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016" y="459481"/>
            <a:ext cx="3178893" cy="1357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9"/>
          <p:cNvSpPr txBox="1">
            <a:spLocks noGrp="1"/>
          </p:cNvSpPr>
          <p:nvPr>
            <p:ph type="ctrTitle"/>
          </p:nvPr>
        </p:nvSpPr>
        <p:spPr>
          <a:xfrm>
            <a:off x="6458527" y="3102776"/>
            <a:ext cx="5396345" cy="34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9"/>
          <p:cNvSpPr/>
          <p:nvPr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03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6737" y="586111"/>
            <a:ext cx="2626664" cy="112165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60"/>
          <p:cNvSpPr txBox="1">
            <a:spLocks noGrp="1"/>
          </p:cNvSpPr>
          <p:nvPr>
            <p:ph type="ctrTitle"/>
          </p:nvPr>
        </p:nvSpPr>
        <p:spPr>
          <a:xfrm>
            <a:off x="6458528" y="3338945"/>
            <a:ext cx="5396345" cy="318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0"/>
          <p:cNvSpPr/>
          <p:nvPr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545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1"/>
          <p:cNvSpPr>
            <a:spLocks noGrp="1"/>
          </p:cNvSpPr>
          <p:nvPr>
            <p:ph type="pic" idx="2"/>
          </p:nvPr>
        </p:nvSpPr>
        <p:spPr>
          <a:xfrm>
            <a:off x="0" y="0"/>
            <a:ext cx="464058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61"/>
          <p:cNvSpPr txBox="1"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1"/>
          <p:cNvSpPr txBox="1">
            <a:spLocks noGrp="1"/>
          </p:cNvSpPr>
          <p:nvPr>
            <p:ph type="body" idx="1"/>
          </p:nvPr>
        </p:nvSpPr>
        <p:spPr>
          <a:xfrm>
            <a:off x="6055360" y="3024493"/>
            <a:ext cx="5483225" cy="334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850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text slide">
  <p:cSld name="Picture and text slid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3"/>
          <p:cNvSpPr txBox="1"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3"/>
          <p:cNvSpPr txBox="1">
            <a:spLocks noGrp="1"/>
          </p:cNvSpPr>
          <p:nvPr>
            <p:ph type="body" idx="1"/>
          </p:nvPr>
        </p:nvSpPr>
        <p:spPr>
          <a:xfrm>
            <a:off x="4176568" y="2909455"/>
            <a:ext cx="6796088" cy="317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63"/>
          <p:cNvSpPr>
            <a:spLocks noGrp="1"/>
          </p:cNvSpPr>
          <p:nvPr>
            <p:ph type="pic" idx="2"/>
          </p:nvPr>
        </p:nvSpPr>
        <p:spPr>
          <a:xfrm>
            <a:off x="0" y="7938"/>
            <a:ext cx="3035300" cy="684212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8899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3004" y="5852566"/>
            <a:ext cx="11049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4"/>
          <p:cNvSpPr txBox="1"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4"/>
          <p:cNvSpPr/>
          <p:nvPr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99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5"/>
          <p:cNvSpPr txBox="1">
            <a:spLocks noGrp="1"/>
          </p:cNvSpPr>
          <p:nvPr>
            <p:ph type="body" idx="1"/>
          </p:nvPr>
        </p:nvSpPr>
        <p:spPr>
          <a:xfrm>
            <a:off x="9943144" y="4727407"/>
            <a:ext cx="1943100" cy="17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65"/>
          <p:cNvSpPr txBox="1"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5"/>
          <p:cNvSpPr/>
          <p:nvPr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99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66"/>
          <p:cNvSpPr txBox="1"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6"/>
          <p:cNvSpPr/>
          <p:nvPr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23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7"/>
          <p:cNvSpPr>
            <a:spLocks noGrp="1"/>
          </p:cNvSpPr>
          <p:nvPr>
            <p:ph type="pic" idx="2"/>
          </p:nvPr>
        </p:nvSpPr>
        <p:spPr>
          <a:xfrm>
            <a:off x="4517136" y="0"/>
            <a:ext cx="767486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67"/>
          <p:cNvSpPr txBox="1"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7"/>
          <p:cNvSpPr txBox="1">
            <a:spLocks noGrp="1"/>
          </p:cNvSpPr>
          <p:nvPr>
            <p:ph type="body" idx="1"/>
          </p:nvPr>
        </p:nvSpPr>
        <p:spPr>
          <a:xfrm>
            <a:off x="435864" y="3267940"/>
            <a:ext cx="3576408" cy="314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176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ation">
  <p:cSld name="Quata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8"/>
          <p:cNvSpPr txBox="1"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8"/>
          <p:cNvSpPr txBox="1">
            <a:spLocks noGrp="1"/>
          </p:cNvSpPr>
          <p:nvPr>
            <p:ph type="body" idx="1"/>
          </p:nvPr>
        </p:nvSpPr>
        <p:spPr>
          <a:xfrm>
            <a:off x="6490277" y="2636548"/>
            <a:ext cx="4918075" cy="35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409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atation 2">
  <p:cSld name="Quatation 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9"/>
          <p:cNvSpPr txBox="1"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9"/>
          <p:cNvSpPr/>
          <p:nvPr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9"/>
          <p:cNvSpPr/>
          <p:nvPr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9"/>
          <p:cNvSpPr/>
          <p:nvPr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608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s">
  <p:cSld name="3 column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0"/>
          <p:cNvSpPr txBox="1">
            <a:spLocks noGrp="1"/>
          </p:cNvSpPr>
          <p:nvPr>
            <p:ph type="body" idx="1"/>
          </p:nvPr>
        </p:nvSpPr>
        <p:spPr>
          <a:xfrm>
            <a:off x="838201" y="3075709"/>
            <a:ext cx="3193472" cy="30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0"/>
          <p:cNvSpPr txBox="1">
            <a:spLocks noGrp="1"/>
          </p:cNvSpPr>
          <p:nvPr>
            <p:ph type="body" idx="2"/>
          </p:nvPr>
        </p:nvSpPr>
        <p:spPr>
          <a:xfrm>
            <a:off x="4499264" y="3075709"/>
            <a:ext cx="3193472" cy="30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0"/>
          <p:cNvSpPr txBox="1">
            <a:spLocks noGrp="1"/>
          </p:cNvSpPr>
          <p:nvPr>
            <p:ph type="body" idx="3"/>
          </p:nvPr>
        </p:nvSpPr>
        <p:spPr>
          <a:xfrm>
            <a:off x="8160327" y="3075709"/>
            <a:ext cx="3193472" cy="30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0"/>
          <p:cNvSpPr/>
          <p:nvPr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0"/>
          <p:cNvSpPr/>
          <p:nvPr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0"/>
          <p:cNvSpPr/>
          <p:nvPr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0"/>
          <p:cNvSpPr>
            <a:spLocks noGrp="1"/>
          </p:cNvSpPr>
          <p:nvPr>
            <p:ph type="pic" idx="4"/>
          </p:nvPr>
        </p:nvSpPr>
        <p:spPr>
          <a:xfrm>
            <a:off x="0" y="0"/>
            <a:ext cx="12192000" cy="22764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375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1"/>
          <p:cNvSpPr txBox="1">
            <a:spLocks noGrp="1"/>
          </p:cNvSpPr>
          <p:nvPr>
            <p:ph type="body" idx="1"/>
          </p:nvPr>
        </p:nvSpPr>
        <p:spPr>
          <a:xfrm>
            <a:off x="838201" y="1773528"/>
            <a:ext cx="3193472" cy="4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1"/>
          <p:cNvSpPr txBox="1">
            <a:spLocks noGrp="1"/>
          </p:cNvSpPr>
          <p:nvPr>
            <p:ph type="body" idx="2"/>
          </p:nvPr>
        </p:nvSpPr>
        <p:spPr>
          <a:xfrm>
            <a:off x="4499264" y="1773528"/>
            <a:ext cx="3193472" cy="4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71"/>
          <p:cNvSpPr txBox="1">
            <a:spLocks noGrp="1"/>
          </p:cNvSpPr>
          <p:nvPr>
            <p:ph type="body" idx="3"/>
          </p:nvPr>
        </p:nvSpPr>
        <p:spPr>
          <a:xfrm>
            <a:off x="8160327" y="1773528"/>
            <a:ext cx="3193472" cy="4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71"/>
          <p:cNvSpPr/>
          <p:nvPr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1"/>
          <p:cNvSpPr/>
          <p:nvPr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1"/>
          <p:cNvSpPr/>
          <p:nvPr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1"/>
          <p:cNvSpPr/>
          <p:nvPr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219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2"/>
          <p:cNvSpPr txBox="1">
            <a:spLocks noGrp="1"/>
          </p:cNvSpPr>
          <p:nvPr>
            <p:ph type="body" idx="1"/>
          </p:nvPr>
        </p:nvSpPr>
        <p:spPr>
          <a:xfrm>
            <a:off x="1004460" y="190745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72"/>
          <p:cNvSpPr/>
          <p:nvPr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2"/>
          <p:cNvSpPr txBox="1">
            <a:spLocks noGrp="1"/>
          </p:cNvSpPr>
          <p:nvPr>
            <p:ph type="body" idx="2"/>
          </p:nvPr>
        </p:nvSpPr>
        <p:spPr>
          <a:xfrm>
            <a:off x="1004460" y="428489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72"/>
          <p:cNvSpPr/>
          <p:nvPr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2"/>
          <p:cNvSpPr txBox="1">
            <a:spLocks noGrp="1"/>
          </p:cNvSpPr>
          <p:nvPr>
            <p:ph type="body" idx="3"/>
          </p:nvPr>
        </p:nvSpPr>
        <p:spPr>
          <a:xfrm>
            <a:off x="6889750" y="190745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72"/>
          <p:cNvSpPr/>
          <p:nvPr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4"/>
          </p:nvPr>
        </p:nvSpPr>
        <p:spPr>
          <a:xfrm>
            <a:off x="6889750" y="428489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72"/>
          <p:cNvSpPr/>
          <p:nvPr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425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3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3"/>
          <p:cNvSpPr>
            <a:spLocks noGrp="1"/>
          </p:cNvSpPr>
          <p:nvPr>
            <p:ph type="chart" idx="2"/>
          </p:nvPr>
        </p:nvSpPr>
        <p:spPr>
          <a:xfrm>
            <a:off x="838200" y="2156460"/>
            <a:ext cx="5010150" cy="3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73"/>
          <p:cNvSpPr>
            <a:spLocks noGrp="1"/>
          </p:cNvSpPr>
          <p:nvPr>
            <p:ph type="chart" idx="3"/>
          </p:nvPr>
        </p:nvSpPr>
        <p:spPr>
          <a:xfrm>
            <a:off x="6172511" y="2156460"/>
            <a:ext cx="5010150" cy="3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31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4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4"/>
          <p:cNvSpPr>
            <a:spLocks noGrp="1"/>
          </p:cNvSpPr>
          <p:nvPr>
            <p:ph type="chart" idx="2"/>
          </p:nvPr>
        </p:nvSpPr>
        <p:spPr>
          <a:xfrm>
            <a:off x="838200" y="2156460"/>
            <a:ext cx="9561513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933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ucture">
  <p:cSld name="Structur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5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5"/>
          <p:cNvSpPr>
            <a:spLocks noGrp="1"/>
          </p:cNvSpPr>
          <p:nvPr>
            <p:ph type="dgm" idx="2"/>
          </p:nvPr>
        </p:nvSpPr>
        <p:spPr>
          <a:xfrm>
            <a:off x="838200" y="2041525"/>
            <a:ext cx="8929688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88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6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7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">
  <p:cSld name="Pictur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9062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collage">
  <p:cSld name="Picture collag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8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0063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78"/>
          <p:cNvSpPr>
            <a:spLocks noGrp="1"/>
          </p:cNvSpPr>
          <p:nvPr>
            <p:ph type="pic" idx="3"/>
          </p:nvPr>
        </p:nvSpPr>
        <p:spPr>
          <a:xfrm>
            <a:off x="6096000" y="2276475"/>
            <a:ext cx="6096000" cy="4573588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78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6096000" cy="22764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8002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collage">
  <p:cSld name="Content collag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9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0063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79"/>
          <p:cNvSpPr>
            <a:spLocks noGrp="1"/>
          </p:cNvSpPr>
          <p:nvPr>
            <p:ph type="pic" idx="3"/>
          </p:nvPr>
        </p:nvSpPr>
        <p:spPr>
          <a:xfrm>
            <a:off x="6096000" y="2276475"/>
            <a:ext cx="6096000" cy="4573588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79"/>
          <p:cNvSpPr txBox="1">
            <a:spLocks noGrp="1"/>
          </p:cNvSpPr>
          <p:nvPr>
            <p:ph type="body" idx="1"/>
          </p:nvPr>
        </p:nvSpPr>
        <p:spPr>
          <a:xfrm>
            <a:off x="6423660" y="320041"/>
            <a:ext cx="539496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477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s">
  <p:cSld name="Contac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55" y="599441"/>
            <a:ext cx="2721271" cy="116205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80"/>
          <p:cNvSpPr txBox="1">
            <a:spLocks noGrp="1"/>
          </p:cNvSpPr>
          <p:nvPr>
            <p:ph type="body" idx="1"/>
          </p:nvPr>
        </p:nvSpPr>
        <p:spPr>
          <a:xfrm>
            <a:off x="6389255" y="4279271"/>
            <a:ext cx="5394325" cy="203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80"/>
          <p:cNvSpPr txBox="1"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0"/>
          <p:cNvSpPr/>
          <p:nvPr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658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">
  <p:cSld name="1_Pictur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5660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2"/>
          <p:cNvSpPr txBox="1"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82"/>
          <p:cNvSpPr txBox="1">
            <a:spLocks noGrp="1"/>
          </p:cNvSpPr>
          <p:nvPr>
            <p:ph type="body" idx="1"/>
          </p:nvPr>
        </p:nvSpPr>
        <p:spPr>
          <a:xfrm>
            <a:off x="838200" y="2512405"/>
            <a:ext cx="9053945" cy="35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685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">
  <p:cSld name="Pictur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7286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838200" y="2512405"/>
            <a:ext cx="9053945" cy="35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383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">
  <p:cSld name="1_Pictur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9675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4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680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838080" y="627120"/>
            <a:ext cx="10515241" cy="87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609479" y="1604519"/>
            <a:ext cx="10972081" cy="397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0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016" y="459481"/>
            <a:ext cx="3178893" cy="135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 txBox="1">
            <a:spLocks noGrp="1"/>
          </p:cNvSpPr>
          <p:nvPr>
            <p:ph type="ctrTitle"/>
          </p:nvPr>
        </p:nvSpPr>
        <p:spPr>
          <a:xfrm>
            <a:off x="3035300" y="4043088"/>
            <a:ext cx="8560955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/>
          <p:nvPr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397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016" y="459481"/>
            <a:ext cx="3178893" cy="135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 txBox="1">
            <a:spLocks noGrp="1"/>
          </p:cNvSpPr>
          <p:nvPr>
            <p:ph type="ctrTitle"/>
          </p:nvPr>
        </p:nvSpPr>
        <p:spPr>
          <a:xfrm>
            <a:off x="6458527" y="3102776"/>
            <a:ext cx="5396345" cy="34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/>
          <p:nvPr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166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6737" y="586111"/>
            <a:ext cx="2626664" cy="1121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ctrTitle"/>
          </p:nvPr>
        </p:nvSpPr>
        <p:spPr>
          <a:xfrm>
            <a:off x="6458528" y="3338945"/>
            <a:ext cx="5396345" cy="318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/>
          <p:nvPr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4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2147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>
            <a:spLocks noGrp="1"/>
          </p:cNvSpPr>
          <p:nvPr>
            <p:ph type="pic" idx="2"/>
          </p:nvPr>
        </p:nvSpPr>
        <p:spPr>
          <a:xfrm>
            <a:off x="0" y="0"/>
            <a:ext cx="464058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1"/>
          </p:nvPr>
        </p:nvSpPr>
        <p:spPr>
          <a:xfrm>
            <a:off x="6055360" y="3024493"/>
            <a:ext cx="5483225" cy="334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433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text slide">
  <p:cSld name="Picture and text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4176568" y="2909455"/>
            <a:ext cx="6796088" cy="317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>
            <a:spLocks noGrp="1"/>
          </p:cNvSpPr>
          <p:nvPr>
            <p:ph type="pic" idx="2"/>
          </p:nvPr>
        </p:nvSpPr>
        <p:spPr>
          <a:xfrm>
            <a:off x="0" y="7938"/>
            <a:ext cx="3035300" cy="684212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8784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3004" y="5852566"/>
            <a:ext cx="11049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/>
          <p:nvPr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113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>
            <a:spLocks noGrp="1"/>
          </p:cNvSpPr>
          <p:nvPr>
            <p:ph type="body" idx="1"/>
          </p:nvPr>
        </p:nvSpPr>
        <p:spPr>
          <a:xfrm>
            <a:off x="9943144" y="4727407"/>
            <a:ext cx="1943100" cy="17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/>
          <p:nvPr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941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/>
          <p:nvPr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4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>
            <a:spLocks noGrp="1"/>
          </p:cNvSpPr>
          <p:nvPr>
            <p:ph type="pic" idx="2"/>
          </p:nvPr>
        </p:nvSpPr>
        <p:spPr>
          <a:xfrm>
            <a:off x="4517136" y="0"/>
            <a:ext cx="767486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35864" y="3267940"/>
            <a:ext cx="3576408" cy="314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241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ation">
  <p:cSld name="Quata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1"/>
          </p:nvPr>
        </p:nvSpPr>
        <p:spPr>
          <a:xfrm>
            <a:off x="6490277" y="2636548"/>
            <a:ext cx="4918075" cy="357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450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atation 2">
  <p:cSld name="Quatation 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2"/>
          <p:cNvSpPr/>
          <p:nvPr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2"/>
          <p:cNvSpPr/>
          <p:nvPr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2"/>
          <p:cNvSpPr/>
          <p:nvPr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65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s">
  <p:cSld name="3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>
            <a:spLocks noGrp="1"/>
          </p:cNvSpPr>
          <p:nvPr>
            <p:ph type="body" idx="1"/>
          </p:nvPr>
        </p:nvSpPr>
        <p:spPr>
          <a:xfrm>
            <a:off x="838201" y="3075709"/>
            <a:ext cx="3193472" cy="30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body" idx="2"/>
          </p:nvPr>
        </p:nvSpPr>
        <p:spPr>
          <a:xfrm>
            <a:off x="4499264" y="3075709"/>
            <a:ext cx="3193472" cy="30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3"/>
          </p:nvPr>
        </p:nvSpPr>
        <p:spPr>
          <a:xfrm>
            <a:off x="8160327" y="3075709"/>
            <a:ext cx="3193472" cy="30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/>
          <p:nvPr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3"/>
          <p:cNvSpPr/>
          <p:nvPr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3"/>
          <p:cNvSpPr/>
          <p:nvPr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>
            <a:spLocks noGrp="1"/>
          </p:cNvSpPr>
          <p:nvPr>
            <p:ph type="pic" idx="4"/>
          </p:nvPr>
        </p:nvSpPr>
        <p:spPr>
          <a:xfrm>
            <a:off x="0" y="0"/>
            <a:ext cx="12192000" cy="22764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8852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>
            <a:spLocks noGrp="1"/>
          </p:cNvSpPr>
          <p:nvPr>
            <p:ph type="body" idx="1"/>
          </p:nvPr>
        </p:nvSpPr>
        <p:spPr>
          <a:xfrm>
            <a:off x="838201" y="1773528"/>
            <a:ext cx="3193472" cy="4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2"/>
          </p:nvPr>
        </p:nvSpPr>
        <p:spPr>
          <a:xfrm>
            <a:off x="4499264" y="1773528"/>
            <a:ext cx="3193472" cy="4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3"/>
          </p:nvPr>
        </p:nvSpPr>
        <p:spPr>
          <a:xfrm>
            <a:off x="8160327" y="1773528"/>
            <a:ext cx="3193472" cy="4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/>
          <p:nvPr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4"/>
          <p:cNvSpPr/>
          <p:nvPr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4"/>
          <p:cNvSpPr/>
          <p:nvPr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4"/>
          <p:cNvSpPr/>
          <p:nvPr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762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>
            <a:spLocks noGrp="1"/>
          </p:cNvSpPr>
          <p:nvPr>
            <p:ph type="body" idx="1"/>
          </p:nvPr>
        </p:nvSpPr>
        <p:spPr>
          <a:xfrm>
            <a:off x="1004460" y="190745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/>
          <p:nvPr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5"/>
          <p:cNvSpPr txBox="1">
            <a:spLocks noGrp="1"/>
          </p:cNvSpPr>
          <p:nvPr>
            <p:ph type="body" idx="2"/>
          </p:nvPr>
        </p:nvSpPr>
        <p:spPr>
          <a:xfrm>
            <a:off x="1004460" y="428489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/>
          <p:nvPr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5"/>
          <p:cNvSpPr txBox="1">
            <a:spLocks noGrp="1"/>
          </p:cNvSpPr>
          <p:nvPr>
            <p:ph type="body" idx="3"/>
          </p:nvPr>
        </p:nvSpPr>
        <p:spPr>
          <a:xfrm>
            <a:off x="6889750" y="190745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/>
          <p:nvPr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4"/>
          </p:nvPr>
        </p:nvSpPr>
        <p:spPr>
          <a:xfrm>
            <a:off x="6889750" y="4284893"/>
            <a:ext cx="4396739" cy="174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/>
          <p:nvPr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A3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963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>
            <a:spLocks noGrp="1"/>
          </p:cNvSpPr>
          <p:nvPr>
            <p:ph type="chart" idx="2"/>
          </p:nvPr>
        </p:nvSpPr>
        <p:spPr>
          <a:xfrm>
            <a:off x="838200" y="2156460"/>
            <a:ext cx="5010150" cy="3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46"/>
          <p:cNvSpPr>
            <a:spLocks noGrp="1"/>
          </p:cNvSpPr>
          <p:nvPr>
            <p:ph type="chart" idx="3"/>
          </p:nvPr>
        </p:nvSpPr>
        <p:spPr>
          <a:xfrm>
            <a:off x="6172511" y="2156460"/>
            <a:ext cx="5010150" cy="3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559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7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7"/>
          <p:cNvSpPr>
            <a:spLocks noGrp="1"/>
          </p:cNvSpPr>
          <p:nvPr>
            <p:ph type="chart" idx="2"/>
          </p:nvPr>
        </p:nvSpPr>
        <p:spPr>
          <a:xfrm>
            <a:off x="838200" y="2156460"/>
            <a:ext cx="9561513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6071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ucture">
  <p:cSld name="Structur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8"/>
          <p:cNvSpPr>
            <a:spLocks noGrp="1"/>
          </p:cNvSpPr>
          <p:nvPr>
            <p:ph type="dgm" idx="2"/>
          </p:nvPr>
        </p:nvSpPr>
        <p:spPr>
          <a:xfrm>
            <a:off x="838200" y="2041525"/>
            <a:ext cx="8929688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179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9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16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collage">
  <p:cSld name="Picture collag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0063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0"/>
          <p:cNvSpPr>
            <a:spLocks noGrp="1"/>
          </p:cNvSpPr>
          <p:nvPr>
            <p:ph type="pic" idx="3"/>
          </p:nvPr>
        </p:nvSpPr>
        <p:spPr>
          <a:xfrm>
            <a:off x="6096000" y="2276475"/>
            <a:ext cx="6096000" cy="4573588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50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6096000" cy="22764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1074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collage">
  <p:cSld name="Content collag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0063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51"/>
          <p:cNvSpPr>
            <a:spLocks noGrp="1"/>
          </p:cNvSpPr>
          <p:nvPr>
            <p:ph type="pic" idx="3"/>
          </p:nvPr>
        </p:nvSpPr>
        <p:spPr>
          <a:xfrm>
            <a:off x="6096000" y="2276475"/>
            <a:ext cx="6096000" cy="4573588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51"/>
          <p:cNvSpPr txBox="1">
            <a:spLocks noGrp="1"/>
          </p:cNvSpPr>
          <p:nvPr>
            <p:ph type="body" idx="1"/>
          </p:nvPr>
        </p:nvSpPr>
        <p:spPr>
          <a:xfrm>
            <a:off x="6423660" y="320041"/>
            <a:ext cx="539496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800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s">
  <p:cSld name="Conta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55" y="599441"/>
            <a:ext cx="2721271" cy="116205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2"/>
          <p:cNvSpPr txBox="1">
            <a:spLocks noGrp="1"/>
          </p:cNvSpPr>
          <p:nvPr>
            <p:ph type="body" idx="1"/>
          </p:nvPr>
        </p:nvSpPr>
        <p:spPr>
          <a:xfrm>
            <a:off x="6389255" y="4279271"/>
            <a:ext cx="5394325" cy="203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2"/>
          <p:cNvSpPr txBox="1"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2"/>
          <p:cNvSpPr/>
          <p:nvPr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088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6" y="459481"/>
            <a:ext cx="3647137" cy="1387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35300" y="3509063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84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6" y="459481"/>
            <a:ext cx="3647137" cy="13875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458527" y="2683239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4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37" y="586110"/>
            <a:ext cx="2970720" cy="11302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458528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1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88298" y="1486804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88933" y="2621537"/>
            <a:ext cx="5483225" cy="2849365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57406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79554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662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5639" y="2878460"/>
            <a:ext cx="6796088" cy="282491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4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05870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73364"/>
            <a:ext cx="1447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180" y="5836662"/>
            <a:ext cx="1281624" cy="5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05870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1360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02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85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1908583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688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2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2423391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2423391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2423391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38201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478481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13954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96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3902995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3902995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3902995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8984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99264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160327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37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566795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4460" y="1264185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3944235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04460" y="3641625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566795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9750" y="1264185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3944235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889750" y="3641625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93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59888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5988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2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8929255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92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7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94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15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163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7" y="599439"/>
            <a:ext cx="3091159" cy="11760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389255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2F9651D1-D534-4056-BB41-8D2398D4EA90}" type="datetimeFigureOut">
              <a:rPr lang="lt-LT" smtClean="0">
                <a:solidFill>
                  <a:srgbClr val="3F3F3F">
                    <a:tint val="75000"/>
                  </a:srgbClr>
                </a:solidFill>
              </a:rPr>
              <a:pPr/>
              <a:t>2025-07-22</a:t>
            </a:fld>
            <a:endParaRPr lang="lt-LT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lt-LT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865094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28A9BE37-804E-48AA-82F7-F2286A6793D6}" type="slidenum">
              <a:rPr lang="lt-LT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lt-LT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3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54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7017"/>
            <a:ext cx="10515600" cy="87208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F6C1F-E5AB-40B9-BDA1-A64658597999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2025-07-22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9FA2C-05F7-421B-B808-4B8CDD2CDF4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35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image" Target="../media/image16.emf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53"/>
          <p:cNvSpPr txBox="1"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3"/>
          <p:cNvSpPr txBox="1"/>
          <p:nvPr/>
        </p:nvSpPr>
        <p:spPr>
          <a:xfrm>
            <a:off x="6770747" y="6356350"/>
            <a:ext cx="3714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801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/>
          <p:nvPr/>
        </p:nvSpPr>
        <p:spPr>
          <a:xfrm>
            <a:off x="6770747" y="6356350"/>
            <a:ext cx="3714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933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33CF388-B42B-4103-853E-FEF1B69A642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0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T Walshe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570461"/>
            <a:ext cx="6165025" cy="2766093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000" i="0" dirty="0">
                <a:solidFill>
                  <a:srgbClr val="C00000"/>
                </a:solidFill>
                <a:effectLst/>
                <a:latin typeface="+mn-lt"/>
              </a:rPr>
              <a:t>Evaluating Interactive Tasks </a:t>
            </a:r>
            <a:r>
              <a:rPr lang="en-US" sz="2000" i="0" dirty="0">
                <a:solidFill>
                  <a:srgbClr val="0070C0"/>
                </a:solidFill>
                <a:effectLst/>
                <a:latin typeface="+mn-lt"/>
              </a:rPr>
              <a:t>through the</a:t>
            </a:r>
            <a:r>
              <a:rPr lang="lt-LT" sz="2000" i="0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en-US" sz="2000" i="0" dirty="0">
                <a:solidFill>
                  <a:srgbClr val="0070C0"/>
                </a:solidFill>
                <a:effectLst/>
                <a:latin typeface="+mn-lt"/>
              </a:rPr>
              <a:t>Lens of</a:t>
            </a:r>
            <a:r>
              <a:rPr lang="lt-LT" sz="2000" i="0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en-US" sz="2000" i="0" dirty="0">
                <a:solidFill>
                  <a:srgbClr val="7030A0"/>
                </a:solidFill>
                <a:effectLst/>
                <a:latin typeface="+mn-lt"/>
              </a:rPr>
              <a:t>Computational and Algebraic Thinking</a:t>
            </a:r>
            <a:r>
              <a:rPr lang="en-US" sz="2000" i="0" dirty="0">
                <a:solidFill>
                  <a:srgbClr val="0070C0"/>
                </a:solidFill>
                <a:effectLst/>
                <a:latin typeface="+mn-lt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Interactivity</a:t>
            </a:r>
            <a:r>
              <a:rPr lang="lt-LT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Types, and 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Multimedia</a:t>
            </a:r>
            <a:r>
              <a:rPr lang="lt-LT" sz="2000" dirty="0">
                <a:solidFill>
                  <a:srgbClr val="00B050"/>
                </a:solidFill>
                <a:latin typeface="+mn-lt"/>
              </a:rPr>
              <a:t> Design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 Principles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E4158-3FB0-4769-977A-37BD355C2BF9}"/>
              </a:ext>
            </a:extLst>
          </p:cNvPr>
          <p:cNvSpPr txBox="1"/>
          <p:nvPr/>
        </p:nvSpPr>
        <p:spPr>
          <a:xfrm>
            <a:off x="2804160" y="5697253"/>
            <a:ext cx="715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i="0" dirty="0">
                <a:solidFill>
                  <a:schemeClr val="bg1"/>
                </a:solidFill>
                <a:effectLst/>
              </a:rPr>
              <a:t>Yasemin GULBAHAR, </a:t>
            </a:r>
            <a:r>
              <a:rPr lang="lt-LT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sv-SE" sz="2000" b="0" i="0" dirty="0">
                <a:solidFill>
                  <a:schemeClr val="bg1"/>
                </a:solidFill>
                <a:effectLst/>
              </a:rPr>
              <a:t>Tugba ÖZTÜRK, </a:t>
            </a:r>
            <a:r>
              <a:rPr lang="lt-LT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sv-SE" sz="2000" b="1" i="0" dirty="0">
                <a:solidFill>
                  <a:schemeClr val="bg1"/>
                </a:solidFill>
                <a:effectLst/>
              </a:rPr>
              <a:t>Valentina DAGIENĖ</a:t>
            </a:r>
            <a:r>
              <a:rPr lang="sv-SE" sz="2000" b="0" i="0" dirty="0">
                <a:solidFill>
                  <a:schemeClr val="bg1"/>
                </a:solidFill>
                <a:effectLst/>
              </a:rPr>
              <a:t>,</a:t>
            </a:r>
            <a:br>
              <a:rPr lang="sv-SE" sz="2000" b="0" i="0" dirty="0">
                <a:solidFill>
                  <a:schemeClr val="bg1"/>
                </a:solidFill>
                <a:effectLst/>
              </a:rPr>
            </a:br>
            <a:r>
              <a:rPr lang="sv-SE" sz="2000" b="0" i="0" dirty="0">
                <a:solidFill>
                  <a:schemeClr val="bg1"/>
                </a:solidFill>
                <a:effectLst/>
              </a:rPr>
              <a:t>Marika PARVIAINEN, </a:t>
            </a:r>
            <a:r>
              <a:rPr lang="lt-LT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sv-SE" sz="2000" b="0" i="0" dirty="0">
                <a:solidFill>
                  <a:schemeClr val="bg1"/>
                </a:solidFill>
                <a:effectLst/>
              </a:rPr>
              <a:t>Ismail GÜVEN, </a:t>
            </a:r>
            <a:r>
              <a:rPr lang="lt-LT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sv-SE" sz="2000" b="0" i="0" dirty="0">
                <a:solidFill>
                  <a:schemeClr val="bg1"/>
                </a:solidFill>
                <a:effectLst/>
              </a:rPr>
              <a:t>Javier BILBAO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image41.png">
            <a:extLst>
              <a:ext uri="{FF2B5EF4-FFF2-40B4-BE49-F238E27FC236}">
                <a16:creationId xmlns:a16="http://schemas.microsoft.com/office/drawing/2014/main" id="{C2D2CDB1-2CEC-4925-BB23-AAAAED2466B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00" y="386821"/>
            <a:ext cx="2484120" cy="781050"/>
          </a:xfrm>
          <a:prstGeom prst="rect">
            <a:avLst/>
          </a:prstGeom>
          <a:ln/>
        </p:spPr>
      </p:pic>
      <p:pic>
        <p:nvPicPr>
          <p:cNvPr id="6" name="image37.png">
            <a:extLst>
              <a:ext uri="{FF2B5EF4-FFF2-40B4-BE49-F238E27FC236}">
                <a16:creationId xmlns:a16="http://schemas.microsoft.com/office/drawing/2014/main" id="{115DA466-76A6-4DAB-A9CF-48DF4AB08F4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464675" y="386821"/>
            <a:ext cx="2630805" cy="5518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44"/>
          <p:cNvSpPr txBox="1"/>
          <p:nvPr/>
        </p:nvSpPr>
        <p:spPr>
          <a:xfrm>
            <a:off x="1396021" y="1743211"/>
            <a:ext cx="101066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600"/>
              <a:buFont typeface="Calibri"/>
              <a:buNone/>
              <a:tabLst/>
              <a:defRPr/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144"/>
          <p:cNvGrpSpPr/>
          <p:nvPr/>
        </p:nvGrpSpPr>
        <p:grpSpPr>
          <a:xfrm>
            <a:off x="582769" y="712904"/>
            <a:ext cx="9220988" cy="1368862"/>
            <a:chOff x="0" y="-1"/>
            <a:chExt cx="11142208" cy="2482138"/>
          </a:xfrm>
        </p:grpSpPr>
        <p:sp>
          <p:nvSpPr>
            <p:cNvPr id="786" name="Google Shape;786;p144"/>
            <p:cNvSpPr/>
            <p:nvPr/>
          </p:nvSpPr>
          <p:spPr>
            <a:xfrm>
              <a:off x="10813493" y="1"/>
              <a:ext cx="328613" cy="17423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38"/>
                  </a:moveTo>
                  <a:lnTo>
                    <a:pt x="0" y="21600"/>
                  </a:lnTo>
                  <a:lnTo>
                    <a:pt x="0" y="2462"/>
                  </a:lnTo>
                  <a:lnTo>
                    <a:pt x="21600" y="0"/>
                  </a:lnTo>
                  <a:lnTo>
                    <a:pt x="21600" y="19138"/>
                  </a:lnTo>
                  <a:close/>
                </a:path>
              </a:pathLst>
            </a:custGeom>
            <a:solidFill>
              <a:srgbClr val="77122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44"/>
            <p:cNvSpPr/>
            <p:nvPr/>
          </p:nvSpPr>
          <p:spPr>
            <a:xfrm>
              <a:off x="0" y="386635"/>
              <a:ext cx="709613" cy="2095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15641"/>
                  </a:lnTo>
                  <a:lnTo>
                    <a:pt x="0" y="0"/>
                  </a:lnTo>
                  <a:lnTo>
                    <a:pt x="21600" y="595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7122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44"/>
            <p:cNvSpPr/>
            <p:nvPr/>
          </p:nvSpPr>
          <p:spPr>
            <a:xfrm>
              <a:off x="0" y="202029"/>
              <a:ext cx="403226" cy="17054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24"/>
                  </a:moveTo>
                  <a:lnTo>
                    <a:pt x="0" y="21600"/>
                  </a:lnTo>
                  <a:lnTo>
                    <a:pt x="0" y="2318"/>
                  </a:lnTo>
                  <a:lnTo>
                    <a:pt x="21600" y="0"/>
                  </a:lnTo>
                  <a:lnTo>
                    <a:pt x="21600" y="19224"/>
                  </a:lnTo>
                  <a:close/>
                </a:path>
              </a:pathLst>
            </a:custGeom>
            <a:solidFill>
              <a:srgbClr val="B31B3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44"/>
            <p:cNvSpPr/>
            <p:nvPr/>
          </p:nvSpPr>
          <p:spPr>
            <a:xfrm>
              <a:off x="234950" y="5179"/>
              <a:ext cx="168276" cy="1713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19487"/>
                  </a:lnTo>
                  <a:lnTo>
                    <a:pt x="0" y="0"/>
                  </a:lnTo>
                  <a:lnTo>
                    <a:pt x="21600" y="213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7122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44"/>
            <p:cNvSpPr/>
            <p:nvPr/>
          </p:nvSpPr>
          <p:spPr>
            <a:xfrm>
              <a:off x="234949" y="-1"/>
              <a:ext cx="10907259" cy="1705433"/>
            </a:xfrm>
            <a:prstGeom prst="rect">
              <a:avLst/>
            </a:prstGeom>
            <a:solidFill>
              <a:srgbClr val="E0335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Arial"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1" name="Google Shape;791;p144"/>
          <p:cNvSpPr txBox="1">
            <a:spLocks noGrp="1"/>
          </p:cNvSpPr>
          <p:nvPr>
            <p:ph type="title"/>
          </p:nvPr>
        </p:nvSpPr>
        <p:spPr>
          <a:xfrm>
            <a:off x="1170025" y="869301"/>
            <a:ext cx="8361611" cy="6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r>
              <a:rPr lang="lt-LT" sz="3200" b="0" dirty="0">
                <a:solidFill>
                  <a:schemeClr val="bg1"/>
                </a:solidFill>
                <a:sym typeface="Calibri"/>
              </a:rPr>
              <a:t>A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broad</a:t>
            </a:r>
            <a:r>
              <a:rPr lang="lt-LT" sz="3200" b="0" dirty="0">
                <a:solidFill>
                  <a:schemeClr val="bg1"/>
                </a:solidFill>
                <a:sym typeface="Calibri"/>
              </a:rPr>
              <a:t>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network</a:t>
            </a:r>
            <a:r>
              <a:rPr lang="lt-LT" sz="3200" b="0" dirty="0">
                <a:solidFill>
                  <a:schemeClr val="bg1"/>
                </a:solidFill>
                <a:sym typeface="Calibri"/>
              </a:rPr>
              <a:t> of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informatics</a:t>
            </a:r>
            <a:r>
              <a:rPr lang="lt-LT" sz="3200" b="0" dirty="0">
                <a:solidFill>
                  <a:schemeClr val="bg1"/>
                </a:solidFill>
                <a:sym typeface="Calibri"/>
              </a:rPr>
              <a:t>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teachers</a:t>
            </a:r>
            <a:r>
              <a:rPr lang="lt-LT" sz="3200" b="0" dirty="0">
                <a:solidFill>
                  <a:schemeClr val="bg1"/>
                </a:solidFill>
                <a:sym typeface="Calibri"/>
              </a:rPr>
              <a:t>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has</a:t>
            </a:r>
            <a:r>
              <a:rPr lang="lt-LT" sz="3200" b="0" dirty="0">
                <a:solidFill>
                  <a:schemeClr val="bg1"/>
                </a:solidFill>
                <a:sym typeface="Calibri"/>
              </a:rPr>
              <a:t>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been</a:t>
            </a:r>
            <a:r>
              <a:rPr lang="lt-LT" sz="3200" b="0" dirty="0">
                <a:solidFill>
                  <a:schemeClr val="bg1"/>
                </a:solidFill>
                <a:sym typeface="Calibri"/>
              </a:rPr>
              <a:t> </a:t>
            </a:r>
            <a:r>
              <a:rPr lang="lt-LT" sz="3200" b="0" dirty="0" err="1">
                <a:solidFill>
                  <a:schemeClr val="bg1"/>
                </a:solidFill>
                <a:sym typeface="Calibri"/>
              </a:rPr>
              <a:t>established</a:t>
            </a:r>
            <a:endParaRPr lang="en-US" dirty="0">
              <a:solidFill>
                <a:schemeClr val="bg1"/>
              </a:solidFill>
              <a:sym typeface="Calibri"/>
            </a:endParaRPr>
          </a:p>
        </p:txBody>
      </p:sp>
      <p:pic>
        <p:nvPicPr>
          <p:cNvPr id="792" name="Google Shape;792;p144" descr="Graphic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317" y="4010766"/>
            <a:ext cx="2519809" cy="20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44"/>
          <p:cNvSpPr txBox="1"/>
          <p:nvPr/>
        </p:nvSpPr>
        <p:spPr>
          <a:xfrm>
            <a:off x="462463" y="2720161"/>
            <a:ext cx="59779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It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has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been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active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for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20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years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and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connects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over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80 </a:t>
            </a:r>
            <a:r>
              <a:rPr kumimoji="0" lang="lt-L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countries</a:t>
            </a:r>
            <a:r>
              <a:rPr kumimoji="0" lang="lt-LT" sz="32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pic>
        <p:nvPicPr>
          <p:cNvPr id="794" name="Google Shape;794;p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4929" y="2729833"/>
            <a:ext cx="5447071" cy="412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FDB6C-BD92-4E46-ABE8-387818091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1" y="0"/>
            <a:ext cx="1028494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6199107-90E7-4435-8A39-542B53C7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836" y="215292"/>
            <a:ext cx="3225627" cy="513371"/>
          </a:xfrm>
        </p:spPr>
        <p:txBody>
          <a:bodyPr>
            <a:normAutofit fontScale="90000"/>
          </a:bodyPr>
          <a:lstStyle/>
          <a:p>
            <a:r>
              <a:rPr lang="lt-LT" sz="2400" b="0" dirty="0"/>
              <a:t>Bebras </a:t>
            </a:r>
            <a:r>
              <a:rPr lang="lt-LT" sz="2400" b="0" dirty="0" err="1"/>
              <a:t>countries</a:t>
            </a:r>
            <a:r>
              <a:rPr lang="lt-LT" sz="2400" b="0" dirty="0"/>
              <a:t> 2025</a:t>
            </a:r>
            <a:endParaRPr lang="en-US" sz="24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9C2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46"/>
          <p:cNvSpPr/>
          <p:nvPr/>
        </p:nvSpPr>
        <p:spPr>
          <a:xfrm>
            <a:off x="320040" y="4823404"/>
            <a:ext cx="11548872" cy="1755648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46"/>
          <p:cNvSpPr txBox="1">
            <a:spLocks noGrp="1"/>
          </p:cNvSpPr>
          <p:nvPr>
            <p:ph type="title"/>
          </p:nvPr>
        </p:nvSpPr>
        <p:spPr>
          <a:xfrm>
            <a:off x="841248" y="5010912"/>
            <a:ext cx="2759202" cy="110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100000"/>
              </a:lnSpc>
              <a:buSzPts val="2200"/>
              <a:buFont typeface="Arial"/>
            </a:pP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Bebras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challenge 2024-2025</a:t>
            </a:r>
            <a:endParaRPr lang="en-US" sz="22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810" name="Google Shape;810;p146"/>
          <p:cNvCxnSpPr/>
          <p:nvPr/>
        </p:nvCxnSpPr>
        <p:spPr>
          <a:xfrm rot="10800000">
            <a:off x="4059936" y="5239512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dk1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1" name="Google Shape;811;p146"/>
          <p:cNvSpPr txBox="1">
            <a:spLocks noGrp="1"/>
          </p:cNvSpPr>
          <p:nvPr>
            <p:ph type="body" idx="1"/>
          </p:nvPr>
        </p:nvSpPr>
        <p:spPr>
          <a:xfrm>
            <a:off x="5428342" y="5074920"/>
            <a:ext cx="3947887" cy="110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</a:t>
            </a: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</a:t>
            </a:r>
            <a:r>
              <a:rPr lang="lt-LT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1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202" y="4457579"/>
            <a:ext cx="1483234" cy="208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4273A-284C-C031-F347-34D7D6508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44" y="78734"/>
            <a:ext cx="9723863" cy="4571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4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9C2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47"/>
          <p:cNvSpPr/>
          <p:nvPr/>
        </p:nvSpPr>
        <p:spPr>
          <a:xfrm>
            <a:off x="361752" y="4818888"/>
            <a:ext cx="11548872" cy="1755648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1" name="Google Shape;821;p147"/>
          <p:cNvCxnSpPr/>
          <p:nvPr/>
        </p:nvCxnSpPr>
        <p:spPr>
          <a:xfrm rot="10800000">
            <a:off x="4059936" y="5239512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dk1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2" name="Google Shape;822;p147"/>
          <p:cNvSpPr txBox="1">
            <a:spLocks noGrp="1"/>
          </p:cNvSpPr>
          <p:nvPr>
            <p:ph type="body" idx="1"/>
          </p:nvPr>
        </p:nvSpPr>
        <p:spPr>
          <a:xfrm>
            <a:off x="5382622" y="5052060"/>
            <a:ext cx="3947887" cy="110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78003F"/>
              </a:buClr>
              <a:buSzPts val="2400"/>
            </a:pPr>
            <a:r>
              <a:rPr lang="en-US" sz="2400" b="1" i="0" u="none" strike="noStrike" cap="none" dirty="0">
                <a:solidFill>
                  <a:srgbClr val="78003F"/>
                </a:solidFill>
                <a:latin typeface="Arial"/>
                <a:ea typeface="Arial"/>
                <a:cs typeface="Arial"/>
                <a:sym typeface="Arial"/>
              </a:rPr>
              <a:t>26 </a:t>
            </a:r>
            <a:r>
              <a:rPr lang="en-US" sz="2400" b="1" dirty="0">
                <a:solidFill>
                  <a:srgbClr val="78003F"/>
                </a:solidFill>
                <a:latin typeface="Arial"/>
                <a:ea typeface="Arial"/>
                <a:cs typeface="Arial"/>
                <a:sym typeface="Arial"/>
              </a:rPr>
              <a:t>provisional </a:t>
            </a:r>
            <a:r>
              <a:rPr lang="en-US" sz="2400" b="1" dirty="0">
                <a:solidFill>
                  <a:srgbClr val="78003F"/>
                </a:solidFill>
                <a:latin typeface="Arial"/>
                <a:cs typeface="Arial"/>
              </a:rPr>
              <a:t>members</a:t>
            </a:r>
            <a:endParaRPr lang="lt-LT" sz="2400" b="1" dirty="0">
              <a:solidFill>
                <a:srgbClr val="78003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809;p146">
            <a:extLst>
              <a:ext uri="{FF2B5EF4-FFF2-40B4-BE49-F238E27FC236}">
                <a16:creationId xmlns:a16="http://schemas.microsoft.com/office/drawing/2014/main" id="{E94AAB4B-8E5C-4EE0-B8E7-C8AA1254D78D}"/>
              </a:ext>
            </a:extLst>
          </p:cNvPr>
          <p:cNvSpPr txBox="1">
            <a:spLocks/>
          </p:cNvSpPr>
          <p:nvPr/>
        </p:nvSpPr>
        <p:spPr>
          <a:xfrm>
            <a:off x="841248" y="5010912"/>
            <a:ext cx="2759202" cy="110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22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Bebr</a:t>
            </a:r>
            <a:r>
              <a:rPr kumimoji="0" lang="lt-L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lt-LT" sz="2200" b="1" i="0" u="none" strike="noStrike" kern="0" cap="none" spc="0" normalizeH="0" baseline="0" noProof="0" dirty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challenge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2024-2025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60CD1-4F7C-7497-7F01-C444A851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0" y="651124"/>
            <a:ext cx="11870436" cy="287667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22C6CE4-918C-4FA3-9AF2-D5C17FD49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5032" y="3973565"/>
            <a:ext cx="2143509" cy="22871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59"/>
          <p:cNvSpPr txBox="1"/>
          <p:nvPr/>
        </p:nvSpPr>
        <p:spPr>
          <a:xfrm>
            <a:off x="1396021" y="1743211"/>
            <a:ext cx="101066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B"/>
              </a:buClr>
              <a:buSzPts val="1600"/>
              <a:buFont typeface="Calibri"/>
              <a:buNone/>
              <a:tabLst/>
              <a:defRPr/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6" name="Google Shape;1086;p159"/>
          <p:cNvGrpSpPr/>
          <p:nvPr/>
        </p:nvGrpSpPr>
        <p:grpSpPr>
          <a:xfrm>
            <a:off x="424029" y="696452"/>
            <a:ext cx="9036076" cy="1653209"/>
            <a:chOff x="0" y="5179"/>
            <a:chExt cx="11056485" cy="2476958"/>
          </a:xfrm>
        </p:grpSpPr>
        <p:sp>
          <p:nvSpPr>
            <p:cNvPr id="1087" name="Google Shape;1087;p159"/>
            <p:cNvSpPr/>
            <p:nvPr/>
          </p:nvSpPr>
          <p:spPr>
            <a:xfrm>
              <a:off x="10727872" y="19570"/>
              <a:ext cx="328613" cy="17423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138"/>
                  </a:moveTo>
                  <a:lnTo>
                    <a:pt x="0" y="21600"/>
                  </a:lnTo>
                  <a:lnTo>
                    <a:pt x="0" y="2462"/>
                  </a:lnTo>
                  <a:lnTo>
                    <a:pt x="21600" y="0"/>
                  </a:lnTo>
                  <a:lnTo>
                    <a:pt x="21600" y="19138"/>
                  </a:lnTo>
                  <a:close/>
                </a:path>
              </a:pathLst>
            </a:custGeom>
            <a:solidFill>
              <a:srgbClr val="77122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59"/>
            <p:cNvSpPr/>
            <p:nvPr/>
          </p:nvSpPr>
          <p:spPr>
            <a:xfrm>
              <a:off x="0" y="386635"/>
              <a:ext cx="709613" cy="2095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15641"/>
                  </a:lnTo>
                  <a:lnTo>
                    <a:pt x="0" y="0"/>
                  </a:lnTo>
                  <a:lnTo>
                    <a:pt x="21600" y="595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7122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59"/>
            <p:cNvSpPr/>
            <p:nvPr/>
          </p:nvSpPr>
          <p:spPr>
            <a:xfrm>
              <a:off x="0" y="202029"/>
              <a:ext cx="403226" cy="17054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24"/>
                  </a:moveTo>
                  <a:lnTo>
                    <a:pt x="0" y="21600"/>
                  </a:lnTo>
                  <a:lnTo>
                    <a:pt x="0" y="2318"/>
                  </a:lnTo>
                  <a:lnTo>
                    <a:pt x="21600" y="0"/>
                  </a:lnTo>
                  <a:lnTo>
                    <a:pt x="21600" y="19224"/>
                  </a:lnTo>
                  <a:close/>
                </a:path>
              </a:pathLst>
            </a:custGeom>
            <a:solidFill>
              <a:srgbClr val="B31B3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59"/>
            <p:cNvSpPr/>
            <p:nvPr/>
          </p:nvSpPr>
          <p:spPr>
            <a:xfrm>
              <a:off x="234950" y="5179"/>
              <a:ext cx="168276" cy="1713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19487"/>
                  </a:lnTo>
                  <a:lnTo>
                    <a:pt x="0" y="0"/>
                  </a:lnTo>
                  <a:lnTo>
                    <a:pt x="21600" y="213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7122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00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59"/>
            <p:cNvSpPr/>
            <p:nvPr/>
          </p:nvSpPr>
          <p:spPr>
            <a:xfrm>
              <a:off x="0" y="19570"/>
              <a:ext cx="10738985" cy="1632653"/>
            </a:xfrm>
            <a:prstGeom prst="rect">
              <a:avLst/>
            </a:prstGeom>
            <a:solidFill>
              <a:srgbClr val="E03357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Arial"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2" name="Google Shape;1092;p159"/>
          <p:cNvSpPr txBox="1">
            <a:spLocks noGrp="1"/>
          </p:cNvSpPr>
          <p:nvPr>
            <p:ph type="title"/>
          </p:nvPr>
        </p:nvSpPr>
        <p:spPr>
          <a:xfrm>
            <a:off x="1245673" y="850045"/>
            <a:ext cx="8475113" cy="77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r>
              <a:rPr lang="lt-LT" sz="3200" b="0" dirty="0">
                <a:solidFill>
                  <a:schemeClr val="bg1"/>
                </a:solidFill>
              </a:rPr>
              <a:t>A </a:t>
            </a:r>
            <a:r>
              <a:rPr lang="lt-LT" sz="3200" b="0" dirty="0" err="1">
                <a:solidFill>
                  <a:schemeClr val="bg1"/>
                </a:solidFill>
              </a:rPr>
              <a:t>wide</a:t>
            </a:r>
            <a:r>
              <a:rPr lang="lt-LT" sz="3200" b="0" dirty="0">
                <a:solidFill>
                  <a:schemeClr val="bg1"/>
                </a:solidFill>
              </a:rPr>
              <a:t> range </a:t>
            </a:r>
            <a:r>
              <a:rPr lang="lt-LT" sz="3200" b="0" dirty="0" err="1">
                <a:solidFill>
                  <a:schemeClr val="bg1"/>
                </a:solidFill>
              </a:rPr>
              <a:t>of</a:t>
            </a:r>
            <a:r>
              <a:rPr lang="lt-LT" sz="3200" b="0" dirty="0">
                <a:solidFill>
                  <a:schemeClr val="bg1"/>
                </a:solidFill>
              </a:rPr>
              <a:t> </a:t>
            </a:r>
            <a:r>
              <a:rPr lang="lt-LT" sz="3200" b="0" dirty="0" err="1">
                <a:solidFill>
                  <a:schemeClr val="bg1"/>
                </a:solidFill>
              </a:rPr>
              <a:t>activities</a:t>
            </a:r>
            <a:r>
              <a:rPr lang="lt-LT" sz="3200" b="0" dirty="0">
                <a:solidFill>
                  <a:schemeClr val="bg1"/>
                </a:solidFill>
              </a:rPr>
              <a:t> </a:t>
            </a:r>
            <a:r>
              <a:rPr lang="lt-LT" sz="3200" b="0" dirty="0" err="1">
                <a:solidFill>
                  <a:schemeClr val="bg1"/>
                </a:solidFill>
              </a:rPr>
              <a:t>for</a:t>
            </a:r>
            <a:r>
              <a:rPr lang="lt-LT" sz="3200" b="0" dirty="0">
                <a:solidFill>
                  <a:schemeClr val="bg1"/>
                </a:solidFill>
              </a:rPr>
              <a:t> </a:t>
            </a:r>
            <a:r>
              <a:rPr lang="lt-LT" sz="3200" b="0" dirty="0" err="1">
                <a:solidFill>
                  <a:schemeClr val="bg1"/>
                </a:solidFill>
              </a:rPr>
              <a:t>learning</a:t>
            </a:r>
            <a:r>
              <a:rPr lang="lt-LT" sz="3200" b="0" dirty="0">
                <a:solidFill>
                  <a:schemeClr val="bg1"/>
                </a:solidFill>
              </a:rPr>
              <a:t> </a:t>
            </a:r>
            <a:r>
              <a:rPr lang="lt-LT" sz="3200" b="0" dirty="0" err="1">
                <a:solidFill>
                  <a:schemeClr val="bg1"/>
                </a:solidFill>
              </a:rPr>
              <a:t>informatics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093" name="Google Shape;1093;p159"/>
          <p:cNvSpPr txBox="1"/>
          <p:nvPr/>
        </p:nvSpPr>
        <p:spPr>
          <a:xfrm>
            <a:off x="3748004" y="3335847"/>
            <a:ext cx="796557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A003B"/>
              </a:buClr>
              <a:buSzPts val="1680"/>
              <a:buFont typeface="Wingdings" panose="05000000000000000000" pitchFamily="2" charset="2"/>
              <a:buChar char="v"/>
              <a:tabLst/>
              <a:defRPr/>
            </a:pP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Captures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students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'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attention</a:t>
            </a:r>
            <a:endParaRPr kumimoji="0" lang="lt-LT" sz="2400" b="0" i="0" u="none" strike="noStrike" kern="0" cap="none" spc="0" normalizeH="0" baseline="0" noProof="0" err="1">
              <a:ln>
                <a:noFill/>
              </a:ln>
              <a:solidFill>
                <a:srgbClr val="7800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A003B"/>
              </a:buClr>
              <a:buSzPts val="1680"/>
              <a:buFont typeface="Wingdings" panose="05000000000000000000" pitchFamily="2" charset="2"/>
              <a:buChar char="v"/>
              <a:tabLst/>
              <a:defRPr/>
            </a:pP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Requires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deeper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thinking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the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field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of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informatics</a:t>
            </a:r>
            <a:endParaRPr kumimoji="0" lang="lt-LT" sz="2400" b="0" i="0" u="none" strike="noStrike" kern="0" cap="none" spc="0" normalizeH="0" baseline="0" noProof="0" err="1">
              <a:ln>
                <a:noFill/>
              </a:ln>
              <a:solidFill>
                <a:srgbClr val="78003F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A003B"/>
              </a:buClr>
              <a:buSzPts val="1680"/>
              <a:buFont typeface="Wingdings" panose="05000000000000000000" pitchFamily="2" charset="2"/>
              <a:buChar char="v"/>
              <a:tabLst/>
              <a:defRPr/>
            </a:pP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Clearly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linked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to </a:t>
            </a: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core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informatics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78003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concepts</a:t>
            </a:r>
            <a:endParaRPr kumimoji="0" lang="lt-LT" sz="2400" b="0" i="0" u="none" strike="noStrike" kern="0" cap="none" spc="0" normalizeH="0" baseline="0" noProof="0" dirty="0">
              <a:ln>
                <a:noFill/>
              </a:ln>
              <a:solidFill>
                <a:srgbClr val="78003F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094" name="Google Shape;1094;p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11" y="3058054"/>
            <a:ext cx="2292440" cy="277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159"/>
          <p:cNvSpPr txBox="1"/>
          <p:nvPr/>
        </p:nvSpPr>
        <p:spPr>
          <a:xfrm>
            <a:off x="3014043" y="2168177"/>
            <a:ext cx="6381748" cy="77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1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Bebras </a:t>
            </a:r>
            <a:r>
              <a:rPr kumimoji="0" lang="lt-LT" sz="3600" b="0" i="0" u="none" strike="noStrike" kern="0" cap="none" spc="0" normalizeH="0" baseline="0" noProof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tasks</a:t>
            </a:r>
            <a:r>
              <a:rPr kumimoji="0" lang="lt-LT" sz="3600" b="0" i="0" u="none" strike="noStrike" kern="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 – </a:t>
            </a:r>
            <a:r>
              <a:rPr kumimoji="0" lang="lt-LT" sz="3600" b="1" i="0" u="none" strike="noStrike" kern="0" cap="none" spc="0" normalizeH="0" baseline="0" noProof="0" err="1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gamification</a:t>
            </a:r>
            <a:endParaRPr kumimoji="0" lang="en-US" sz="1800" b="1" i="0" u="none" strike="noStrike" kern="1200" cap="none" spc="0" normalizeH="0" baseline="0" noProof="0" err="1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6D07-9CF2-44EE-8815-97741248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785" y="101224"/>
            <a:ext cx="2946707" cy="842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z="3600" i="1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Georgia"/>
              </a:rPr>
              <a:t>Bebras</a:t>
            </a:r>
            <a:r>
              <a:rPr lang="lt-LT" sz="36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Georgia"/>
              </a:rPr>
              <a:t> </a:t>
            </a:r>
            <a:r>
              <a:rPr lang="en-US" sz="36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Georgia"/>
              </a:rPr>
              <a:t>Tasks</a:t>
            </a:r>
            <a:endParaRPr lang="en-US" sz="3600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Google Shape;1514;p254">
            <a:extLst>
              <a:ext uri="{FF2B5EF4-FFF2-40B4-BE49-F238E27FC236}">
                <a16:creationId xmlns:a16="http://schemas.microsoft.com/office/drawing/2014/main" id="{64B70EB0-E55A-42A0-8286-8B6615E398AA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729786" y="3163073"/>
            <a:ext cx="2739046" cy="1866312"/>
          </a:xfrm>
          <a:prstGeom prst="rect">
            <a:avLst/>
          </a:prstGeom>
          <a:noFill/>
        </p:spPr>
      </p:pic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43851840-9205-418D-9C5A-7E1153B5A731}"/>
              </a:ext>
            </a:extLst>
          </p:cNvPr>
          <p:cNvGraphicFramePr/>
          <p:nvPr/>
        </p:nvGraphicFramePr>
        <p:xfrm>
          <a:off x="3902978" y="1167581"/>
          <a:ext cx="7666253" cy="384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Google Shape;1512;p254">
            <a:extLst>
              <a:ext uri="{FF2B5EF4-FFF2-40B4-BE49-F238E27FC236}">
                <a16:creationId xmlns:a16="http://schemas.microsoft.com/office/drawing/2014/main" id="{C142C726-769A-43C3-8500-D52B93874E05}"/>
              </a:ext>
            </a:extLst>
          </p:cNvPr>
          <p:cNvSpPr txBox="1"/>
          <p:nvPr/>
        </p:nvSpPr>
        <p:spPr>
          <a:xfrm>
            <a:off x="843107" y="679186"/>
            <a:ext cx="3059871" cy="2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1450" marR="0" lvl="0" indent="-169863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age groups: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Georgia"/>
              <a:cs typeface="Georgia"/>
              <a:sym typeface="Georgia"/>
            </a:endParaRPr>
          </a:p>
          <a:p>
            <a:pPr marL="171450" marR="0" lvl="0" indent="-169863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4488" marR="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I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age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   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-8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4488" marR="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age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8-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4488" marR="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III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age 10-12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4488" marR="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IV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age 1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-14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4488" marR="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V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age 1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-16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4488" marR="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VI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age 1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eorgia"/>
                <a:cs typeface="Georgia"/>
                <a:sym typeface="Georgia"/>
              </a:rPr>
              <a:t>-19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Google Shape;1504;p254">
            <a:extLst>
              <a:ext uri="{FF2B5EF4-FFF2-40B4-BE49-F238E27FC236}">
                <a16:creationId xmlns:a16="http://schemas.microsoft.com/office/drawing/2014/main" id="{BA621B3A-6C9B-4327-BE9F-7A47556C19E6}"/>
              </a:ext>
            </a:extLst>
          </p:cNvPr>
          <p:cNvSpPr txBox="1"/>
          <p:nvPr/>
        </p:nvSpPr>
        <p:spPr>
          <a:xfrm>
            <a:off x="1192992" y="5323073"/>
            <a:ext cx="9194800" cy="1164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600" cap="sq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aramond"/>
                <a:cs typeface="Garamond"/>
                <a:sym typeface="Garamond"/>
              </a:rPr>
              <a:t>Age group             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aramond"/>
                <a:cs typeface="Garamond"/>
                <a:sym typeface="Garamond"/>
              </a:rPr>
              <a:t>Grades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0335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Garamond"/>
                <a:cs typeface="Garamond"/>
                <a:sym typeface="Garamond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03357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 panose="020B0604020202020204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6" name="Google Shape;1505;p254">
            <a:extLst>
              <a:ext uri="{FF2B5EF4-FFF2-40B4-BE49-F238E27FC236}">
                <a16:creationId xmlns:a16="http://schemas.microsoft.com/office/drawing/2014/main" id="{9D63C8A6-A2A3-4A53-AC2D-2E6A74CB34B5}"/>
              </a:ext>
            </a:extLst>
          </p:cNvPr>
          <p:cNvGraphicFramePr/>
          <p:nvPr/>
        </p:nvGraphicFramePr>
        <p:xfrm>
          <a:off x="2492416" y="5877511"/>
          <a:ext cx="7775999" cy="3056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7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5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74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57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56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0000" marR="90000" marT="34175" marB="341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" name="Google Shape;1506;p254">
            <a:extLst>
              <a:ext uri="{FF2B5EF4-FFF2-40B4-BE49-F238E27FC236}">
                <a16:creationId xmlns:a16="http://schemas.microsoft.com/office/drawing/2014/main" id="{102F0E01-1A13-4516-9687-B361D2800A10}"/>
              </a:ext>
            </a:extLst>
          </p:cNvPr>
          <p:cNvGrpSpPr/>
          <p:nvPr/>
        </p:nvGrpSpPr>
        <p:grpSpPr>
          <a:xfrm>
            <a:off x="3468832" y="5383027"/>
            <a:ext cx="6773746" cy="506413"/>
            <a:chOff x="1500" y="3230"/>
            <a:chExt cx="4060" cy="319"/>
          </a:xfrm>
          <a:solidFill>
            <a:srgbClr val="FFFF00"/>
          </a:solidFill>
        </p:grpSpPr>
        <p:sp>
          <p:nvSpPr>
            <p:cNvPr id="38" name="Google Shape;1507;p254">
              <a:extLst>
                <a:ext uri="{FF2B5EF4-FFF2-40B4-BE49-F238E27FC236}">
                  <a16:creationId xmlns:a16="http://schemas.microsoft.com/office/drawing/2014/main" id="{DAD108BE-D209-47DA-A672-F16A766F64ED}"/>
                </a:ext>
              </a:extLst>
            </p:cNvPr>
            <p:cNvSpPr/>
            <p:nvPr/>
          </p:nvSpPr>
          <p:spPr>
            <a:xfrm>
              <a:off x="1500" y="3230"/>
              <a:ext cx="820" cy="319"/>
            </a:xfrm>
            <a:prstGeom prst="rect">
              <a:avLst/>
            </a:prstGeom>
            <a:grpFill/>
            <a:ln w="12600" cap="sq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Garamond"/>
                  <a:cs typeface="Garamond"/>
                  <a:sym typeface="Garamond"/>
                </a:rPr>
                <a:t>Primary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1508;p254">
              <a:extLst>
                <a:ext uri="{FF2B5EF4-FFF2-40B4-BE49-F238E27FC236}">
                  <a16:creationId xmlns:a16="http://schemas.microsoft.com/office/drawing/2014/main" id="{684EA32F-85E4-4DDB-98B9-526D12974AD3}"/>
                </a:ext>
              </a:extLst>
            </p:cNvPr>
            <p:cNvSpPr/>
            <p:nvPr/>
          </p:nvSpPr>
          <p:spPr>
            <a:xfrm>
              <a:off x="2279" y="3230"/>
              <a:ext cx="837" cy="319"/>
            </a:xfrm>
            <a:prstGeom prst="rect">
              <a:avLst/>
            </a:prstGeom>
            <a:grpFill/>
            <a:ln w="12600" cap="sq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Garamond"/>
                  <a:cs typeface="Garamond"/>
                  <a:sym typeface="Garamond"/>
                </a:rPr>
                <a:t>Benjamin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1509;p254">
              <a:extLst>
                <a:ext uri="{FF2B5EF4-FFF2-40B4-BE49-F238E27FC236}">
                  <a16:creationId xmlns:a16="http://schemas.microsoft.com/office/drawing/2014/main" id="{6794BA89-5779-4A86-88F3-DDFEA7C3D68F}"/>
                </a:ext>
              </a:extLst>
            </p:cNvPr>
            <p:cNvSpPr/>
            <p:nvPr/>
          </p:nvSpPr>
          <p:spPr>
            <a:xfrm>
              <a:off x="2966" y="3230"/>
              <a:ext cx="804" cy="319"/>
            </a:xfrm>
            <a:prstGeom prst="rect">
              <a:avLst/>
            </a:prstGeom>
            <a:grpFill/>
            <a:ln w="12600" cap="sq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Garamond"/>
                  <a:cs typeface="Garamond"/>
                  <a:sym typeface="Garamond"/>
                </a:rPr>
                <a:t>Cadet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1510;p254">
              <a:extLst>
                <a:ext uri="{FF2B5EF4-FFF2-40B4-BE49-F238E27FC236}">
                  <a16:creationId xmlns:a16="http://schemas.microsoft.com/office/drawing/2014/main" id="{69DC905E-B3EF-4182-B255-86E8DFB3117C}"/>
                </a:ext>
              </a:extLst>
            </p:cNvPr>
            <p:cNvSpPr/>
            <p:nvPr/>
          </p:nvSpPr>
          <p:spPr>
            <a:xfrm>
              <a:off x="3751" y="3230"/>
              <a:ext cx="731" cy="319"/>
            </a:xfrm>
            <a:prstGeom prst="rect">
              <a:avLst/>
            </a:prstGeom>
            <a:grpFill/>
            <a:ln w="12600" cap="sq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Garamond"/>
                  <a:cs typeface="Garamond"/>
                  <a:sym typeface="Garamond"/>
                </a:rPr>
                <a:t>Junior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1511;p254">
              <a:extLst>
                <a:ext uri="{FF2B5EF4-FFF2-40B4-BE49-F238E27FC236}">
                  <a16:creationId xmlns:a16="http://schemas.microsoft.com/office/drawing/2014/main" id="{35A67519-E150-4FC1-90F4-CCB8F1A505E8}"/>
                </a:ext>
              </a:extLst>
            </p:cNvPr>
            <p:cNvSpPr/>
            <p:nvPr/>
          </p:nvSpPr>
          <p:spPr>
            <a:xfrm>
              <a:off x="4483" y="3230"/>
              <a:ext cx="1077" cy="319"/>
            </a:xfrm>
            <a:prstGeom prst="rect">
              <a:avLst/>
            </a:prstGeom>
            <a:grpFill/>
            <a:ln w="12600" cap="sq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Garamond"/>
                  <a:cs typeface="Garamond"/>
                  <a:sym typeface="Garamond"/>
                </a:rPr>
                <a:t>Senior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7A003B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" name="Google Shape;1507;p254">
            <a:extLst>
              <a:ext uri="{FF2B5EF4-FFF2-40B4-BE49-F238E27FC236}">
                <a16:creationId xmlns:a16="http://schemas.microsoft.com/office/drawing/2014/main" id="{992A5432-5736-4348-AB81-33C2E5D82B76}"/>
              </a:ext>
            </a:extLst>
          </p:cNvPr>
          <p:cNvSpPr/>
          <p:nvPr/>
        </p:nvSpPr>
        <p:spPr>
          <a:xfrm>
            <a:off x="2492415" y="5383026"/>
            <a:ext cx="976417" cy="506413"/>
          </a:xfrm>
          <a:prstGeom prst="rect">
            <a:avLst/>
          </a:prstGeom>
          <a:solidFill>
            <a:srgbClr val="FFFF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Garamond"/>
                <a:cs typeface="Garamond"/>
                <a:sym typeface="Garamond"/>
              </a:rPr>
              <a:t>Pre-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Garamond"/>
                <a:cs typeface="Garamond"/>
                <a:sym typeface="Garamond"/>
              </a:rPr>
              <a:t>Primary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A003B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9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5668-F796-411B-B1FE-D71BEECF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1" y="363882"/>
            <a:ext cx="6852920" cy="601318"/>
          </a:xfrm>
        </p:spPr>
        <p:txBody>
          <a:bodyPr>
            <a:normAutofit/>
          </a:bodyPr>
          <a:lstStyle/>
          <a:p>
            <a:r>
              <a:rPr lang="lt-LT" sz="2800" dirty="0"/>
              <a:t>Bebras </a:t>
            </a:r>
            <a:r>
              <a:rPr lang="lt-LT" sz="2800" dirty="0" err="1"/>
              <a:t>website</a:t>
            </a:r>
            <a:r>
              <a:rPr lang="lt-LT" sz="2800" b="0" dirty="0"/>
              <a:t>:  </a:t>
            </a:r>
            <a:r>
              <a:rPr lang="lt-LT" sz="2800" b="0" dirty="0">
                <a:solidFill>
                  <a:srgbClr val="0070C0"/>
                </a:solidFill>
              </a:rPr>
              <a:t>www.bebras.org</a:t>
            </a:r>
            <a:endParaRPr lang="en-US" sz="2800" b="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4A3C-1443-4654-AB48-527C5A2430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98528-713D-4A5E-99D8-647442CC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188721"/>
            <a:ext cx="1105525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C806-92C0-46AF-89A0-1ED24606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/>
          </a:bodyPr>
          <a:lstStyle/>
          <a:p>
            <a:r>
              <a:rPr lang="lt-LT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lt-L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lt-L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Bebras </a:t>
            </a:r>
            <a:r>
              <a:rPr lang="lt-LT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7A0E-438F-4FA9-AAC3-08F092B8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0" y="1600201"/>
            <a:ext cx="4632866" cy="4525963"/>
          </a:xfrm>
        </p:spPr>
        <p:txBody>
          <a:bodyPr/>
          <a:lstStyle/>
          <a:p>
            <a:pPr marL="0" indent="0">
              <a:buNone/>
            </a:pPr>
            <a:endParaRPr lang="lt-LT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lt-LT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D9460-4D6C-4DB0-B0D9-DCBCF04FF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56" y="1720057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3"/>
            <a:ext cx="2915919" cy="1283818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2489758"/>
            <a:ext cx="2915919" cy="1706322"/>
          </a:xfrm>
        </p:spPr>
        <p:txBody>
          <a:bodyPr>
            <a:normAutofit/>
          </a:bodyPr>
          <a:lstStyle/>
          <a:p>
            <a:r>
              <a:rPr lang="lt-LT" sz="1800" dirty="0"/>
              <a:t>Valentina Dagienė</a:t>
            </a:r>
          </a:p>
          <a:p>
            <a:r>
              <a:rPr lang="lt-LT" sz="1800" dirty="0"/>
              <a:t>Vilnius University</a:t>
            </a:r>
          </a:p>
          <a:p>
            <a:r>
              <a:rPr lang="lt-LT" sz="1800" dirty="0"/>
              <a:t>Lithuania</a:t>
            </a:r>
          </a:p>
          <a:p>
            <a:endParaRPr lang="lt-LT" sz="1800" dirty="0"/>
          </a:p>
          <a:p>
            <a:r>
              <a:rPr lang="lt-LT" sz="1800" dirty="0"/>
              <a:t>valentina.dagiene@mif.vu.lt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7C441-114C-435D-8389-B408AB67DA3E}"/>
              </a:ext>
            </a:extLst>
          </p:cNvPr>
          <p:cNvSpPr txBox="1"/>
          <p:nvPr/>
        </p:nvSpPr>
        <p:spPr>
          <a:xfrm>
            <a:off x="701041" y="5546552"/>
            <a:ext cx="636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This work has been co-funded through the European Union. Information about the project is on the CT&amp;MathABLE website</a:t>
            </a:r>
            <a:r>
              <a:rPr lang="lt-LT" sz="1600" b="0" i="0" dirty="0">
                <a:solidFill>
                  <a:srgbClr val="000000"/>
                </a:solidFill>
                <a:effectLst/>
              </a:rPr>
              <a:t>: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0070C0"/>
                </a:solidFill>
                <a:effectLst/>
              </a:rPr>
              <a:t>https://www.fsf.vu.lt/en/ct-math-able</a:t>
            </a:r>
            <a:endParaRPr lang="en-US" sz="1600" dirty="0"/>
          </a:p>
        </p:txBody>
      </p:sp>
      <p:pic>
        <p:nvPicPr>
          <p:cNvPr id="5" name="image37.png">
            <a:extLst>
              <a:ext uri="{FF2B5EF4-FFF2-40B4-BE49-F238E27FC236}">
                <a16:creationId xmlns:a16="http://schemas.microsoft.com/office/drawing/2014/main" id="{A378619E-F5F1-4BF7-9BFF-12B83B701B1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561195" y="5962050"/>
            <a:ext cx="2630805" cy="551815"/>
          </a:xfrm>
          <a:prstGeom prst="rect">
            <a:avLst/>
          </a:prstGeom>
          <a:ln/>
        </p:spPr>
      </p:pic>
      <p:pic>
        <p:nvPicPr>
          <p:cNvPr id="6" name="image41.png">
            <a:extLst>
              <a:ext uri="{FF2B5EF4-FFF2-40B4-BE49-F238E27FC236}">
                <a16:creationId xmlns:a16="http://schemas.microsoft.com/office/drawing/2014/main" id="{43444C8A-4465-4006-AD19-2400D8E9AF3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561194" y="4765502"/>
            <a:ext cx="2397125" cy="781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732155"/>
            <a:ext cx="6583680" cy="812165"/>
          </a:xfrm>
        </p:spPr>
        <p:txBody>
          <a:bodyPr/>
          <a:lstStyle/>
          <a:p>
            <a:r>
              <a:rPr lang="lt-LT" sz="2800" dirty="0">
                <a:latin typeface="+mn-lt"/>
              </a:rPr>
              <a:t>INTERACTIVE TASKS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001520"/>
            <a:ext cx="6512560" cy="40404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2060"/>
                </a:solidFill>
              </a:rPr>
              <a:t>An interactive task is a problem-solving activity that requires the learner to </a:t>
            </a:r>
            <a:r>
              <a:rPr lang="en-US" sz="1800" b="1" dirty="0">
                <a:solidFill>
                  <a:srgbClr val="002060"/>
                </a:solidFill>
              </a:rPr>
              <a:t>interact dynamically</a:t>
            </a:r>
            <a:r>
              <a:rPr lang="en-US" sz="1800" dirty="0">
                <a:solidFill>
                  <a:srgbClr val="002060"/>
                </a:solidFill>
              </a:rPr>
              <a:t> with digital elements (such as buttons, drag-and-drop items, simulations, or animated systems) in order to complete the task or reach a solution.</a:t>
            </a:r>
            <a:endParaRPr lang="lt-LT" sz="1800" b="0" i="0" dirty="0">
              <a:solidFill>
                <a:srgbClr val="002060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en-US" sz="1800" b="0" i="0" dirty="0">
                <a:solidFill>
                  <a:srgbClr val="002060"/>
                </a:solidFill>
                <a:effectLst/>
              </a:rPr>
              <a:t>Interactive tasks employ a variety of interaction types to engage</a:t>
            </a:r>
            <a:r>
              <a:rPr lang="lt-LT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800" b="0" i="0" dirty="0">
                <a:solidFill>
                  <a:srgbClr val="002060"/>
                </a:solidFill>
                <a:effectLst/>
              </a:rPr>
              <a:t>learners</a:t>
            </a:r>
            <a:r>
              <a:rPr lang="lt-LT" sz="1800" b="0" i="0" dirty="0">
                <a:solidFill>
                  <a:srgbClr val="002060"/>
                </a:solidFill>
                <a:effectLst/>
              </a:rPr>
              <a:t>:</a:t>
            </a:r>
          </a:p>
          <a:p>
            <a:pPr>
              <a:lnSpc>
                <a:spcPct val="100000"/>
              </a:lnSpc>
            </a:pPr>
            <a:endParaRPr lang="lt-LT" sz="18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Click-to-change</a:t>
            </a: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Click-to-select</a:t>
            </a: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Drag-and-drop</a:t>
            </a: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Match pairs</a:t>
            </a: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Observe the simulation</a:t>
            </a: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Draw components</a:t>
            </a:r>
          </a:p>
          <a:p>
            <a:pPr marL="285750" indent="-285750">
              <a:lnSpc>
                <a:spcPct val="14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</a:rPr>
              <a:t>Special interactivity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639446"/>
          </a:xfrm>
        </p:spPr>
        <p:txBody>
          <a:bodyPr/>
          <a:lstStyle/>
          <a:p>
            <a:r>
              <a:rPr lang="en-US" sz="2400" b="1" i="0" dirty="0">
                <a:solidFill>
                  <a:srgbClr val="202C8F"/>
                </a:solidFill>
                <a:effectLst/>
                <a:latin typeface="+mn-lt"/>
              </a:rPr>
              <a:t>Cognitive Theory of Multimedia Learning</a:t>
            </a:r>
            <a:r>
              <a:rPr lang="en-US" sz="2400" dirty="0">
                <a:solidFill>
                  <a:srgbClr val="202C8F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4" y="2184401"/>
            <a:ext cx="8223435" cy="3972560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A key aspect is the 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TimesNewRomanPS-BoldMT"/>
              </a:rPr>
              <a:t>limited capacity of working memory</a:t>
            </a:r>
            <a:endParaRPr lang="lt-LT" sz="1800" b="1" i="0" dirty="0">
              <a:solidFill>
                <a:srgbClr val="002060"/>
              </a:solidFill>
              <a:effectLst/>
              <a:latin typeface="TimesNewRomanPS-BoldM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t-LT" sz="1800" b="1" i="0" dirty="0">
                <a:solidFill>
                  <a:srgbClr val="002060"/>
                </a:solidFill>
                <a:effectLst/>
                <a:latin typeface="TimesNewRomanPS-BoldMT"/>
              </a:rPr>
              <a:t>A</a:t>
            </a:r>
            <a:r>
              <a:rPr lang="en-US" sz="1800" b="1" i="0" dirty="0" err="1">
                <a:solidFill>
                  <a:srgbClr val="002060"/>
                </a:solidFill>
                <a:effectLst/>
                <a:latin typeface="TimesNewRomanPS-BoldMT"/>
              </a:rPr>
              <a:t>ctive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TimesNewRomanPS-BoldMT"/>
              </a:rPr>
              <a:t> learning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, where learners actively select, organize, and integrate information, and his principles guide the creation of materials that support these processes</a:t>
            </a:r>
            <a:r>
              <a:rPr lang="lt-LT" sz="1800" b="0" i="0" dirty="0">
                <a:solidFill>
                  <a:srgbClr val="002060"/>
                </a:solidFill>
                <a:effectLst/>
                <a:latin typeface="TimesNewRomanPSMT"/>
              </a:rPr>
              <a:t>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for better learning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lt-LT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i="0" dirty="0">
                <a:solidFill>
                  <a:srgbClr val="002060"/>
                </a:solidFill>
                <a:effectLst/>
                <a:latin typeface="TimesNewRomanPS-BoldMT"/>
              </a:rPr>
              <a:t>Extraneous load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, or wasted mental effort, arises from non-essential elements that do</a:t>
            </a:r>
            <a:b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</a:b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not aid learning. To reduce this, instructors should stick to the core content and avoid</a:t>
            </a:r>
            <a:b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</a:b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distractions like unnecessary animations or irrelevant details.</a:t>
            </a:r>
            <a:endParaRPr lang="lt-LT" sz="1800" b="0" i="0" dirty="0">
              <a:solidFill>
                <a:srgbClr val="002060"/>
              </a:solidFill>
              <a:effectLst/>
              <a:latin typeface="TimesNewRomanPSM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i="0" dirty="0">
                <a:solidFill>
                  <a:srgbClr val="002060"/>
                </a:solidFill>
                <a:effectLst/>
                <a:latin typeface="TimesNewRomanPS-BoldMT"/>
              </a:rPr>
              <a:t>Intrinsic load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, or the essential mental effort of processing the material itself, depends on</a:t>
            </a:r>
            <a:b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</a:b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its complexity. Instructors can manage this by breaking down content into smaller parts</a:t>
            </a:r>
            <a:b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</a:b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and explaining technical terms beforehand.</a:t>
            </a:r>
            <a:endParaRPr lang="lt-LT" sz="1800" b="0" i="0" dirty="0">
              <a:solidFill>
                <a:srgbClr val="002060"/>
              </a:solidFill>
              <a:effectLst/>
              <a:latin typeface="TimesNewRomanPSM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i="0" dirty="0">
                <a:solidFill>
                  <a:srgbClr val="002060"/>
                </a:solidFill>
                <a:effectLst/>
                <a:latin typeface="TimesNewRomanPS-BoldMT"/>
              </a:rPr>
              <a:t>Germane load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, or the effort learners put into truly understanding the material, is heavily</a:t>
            </a:r>
            <a:b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</a:b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influenced by their motivation. Instructors can boost this by providing learning support</a:t>
            </a:r>
            <a:b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</a:br>
            <a:r>
              <a:rPr lang="en-US" sz="1800" b="0" i="0" dirty="0">
                <a:solidFill>
                  <a:srgbClr val="002060"/>
                </a:solidFill>
                <a:effectLst/>
                <a:latin typeface="TimesNewRomanPSMT"/>
              </a:rPr>
              <a:t>and pacing the content well.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7" y="457199"/>
            <a:ext cx="7796464" cy="567445"/>
          </a:xfrm>
        </p:spPr>
        <p:txBody>
          <a:bodyPr/>
          <a:lstStyle/>
          <a:p>
            <a:r>
              <a:rPr lang="en-US" sz="24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Principles of Multimedia Learning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1442720"/>
            <a:ext cx="3698240" cy="4663440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400" b="1" i="0" dirty="0">
                <a:solidFill>
                  <a:srgbClr val="002060"/>
                </a:solidFill>
                <a:effectLst/>
              </a:rPr>
              <a:t>Multimedia Principle: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Combining words and pictures is more effective for</a:t>
            </a:r>
            <a:br>
              <a:rPr lang="en-US" sz="1400" b="0" i="0" dirty="0">
                <a:solidFill>
                  <a:srgbClr val="002060"/>
                </a:solidFill>
                <a:effectLst/>
              </a:rPr>
            </a:br>
            <a:r>
              <a:rPr lang="en-US" sz="1400" b="0" i="0" dirty="0">
                <a:solidFill>
                  <a:srgbClr val="002060"/>
                </a:solidFill>
                <a:effectLst/>
              </a:rPr>
              <a:t>learning </a:t>
            </a:r>
            <a:r>
              <a:rPr lang="lt-LT" sz="1400" b="0" i="0" dirty="0" err="1">
                <a:solidFill>
                  <a:srgbClr val="002060"/>
                </a:solidFill>
                <a:effectLst/>
              </a:rPr>
              <a:t>rather</a:t>
            </a:r>
            <a:r>
              <a:rPr lang="lt-LT" sz="14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than using words alone.</a:t>
            </a:r>
            <a:endParaRPr lang="lt-LT" sz="1400" b="0" i="0" dirty="0">
              <a:solidFill>
                <a:srgbClr val="002060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400" b="1" i="0" dirty="0">
                <a:solidFill>
                  <a:srgbClr val="002060"/>
                </a:solidFill>
                <a:effectLst/>
              </a:rPr>
              <a:t>Modality Principle: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Presenting related information visually and audibly is better than using just one of these methods.</a:t>
            </a:r>
            <a:endParaRPr lang="lt-LT" sz="1400" b="0" i="0" dirty="0">
              <a:solidFill>
                <a:srgbClr val="002060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400" b="1" i="0" dirty="0">
                <a:solidFill>
                  <a:srgbClr val="002060"/>
                </a:solidFill>
                <a:effectLst/>
              </a:rPr>
              <a:t>Redundancy Principle: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Avoid presenting the same information both as onscreen text and as spoken narration.</a:t>
            </a:r>
            <a:endParaRPr lang="lt-LT" sz="1400" b="0" i="0" dirty="0">
              <a:solidFill>
                <a:srgbClr val="002060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400" b="1" i="0" dirty="0">
                <a:solidFill>
                  <a:srgbClr val="002060"/>
                </a:solidFill>
                <a:effectLst/>
              </a:rPr>
              <a:t>Coherence Principle: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Learning is improved by excluding any unnecessary content.</a:t>
            </a:r>
            <a:endParaRPr lang="lt-LT" sz="1400" b="0" i="0" dirty="0">
              <a:solidFill>
                <a:srgbClr val="002060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400" b="1" i="0" dirty="0">
                <a:solidFill>
                  <a:srgbClr val="002060"/>
                </a:solidFill>
                <a:effectLst/>
              </a:rPr>
              <a:t>Signaling Principle: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Using cues to highlight important information and the</a:t>
            </a:r>
            <a:r>
              <a:rPr lang="lt-LT" sz="14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structure of the material enhances learning.</a:t>
            </a:r>
            <a:endParaRPr lang="lt-LT" sz="1400" b="0" i="0" dirty="0">
              <a:solidFill>
                <a:srgbClr val="002060"/>
              </a:solidFill>
              <a:effectLst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400" b="1" i="0" dirty="0">
                <a:solidFill>
                  <a:srgbClr val="002060"/>
                </a:solidFill>
                <a:effectLst/>
              </a:rPr>
              <a:t>Spatial Contiguity Principle: 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Placing related text and visuals close together</a:t>
            </a:r>
            <a:br>
              <a:rPr lang="en-US" sz="1400" b="0" i="0" dirty="0">
                <a:solidFill>
                  <a:srgbClr val="002060"/>
                </a:solidFill>
                <a:effectLst/>
              </a:rPr>
            </a:br>
            <a:r>
              <a:rPr lang="en-US" sz="1400" b="0" i="0" dirty="0">
                <a:solidFill>
                  <a:srgbClr val="002060"/>
                </a:solidFill>
                <a:effectLst/>
              </a:rPr>
              <a:t>improves understanding.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1442720"/>
            <a:ext cx="3698241" cy="4429760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rgbClr val="002060"/>
                </a:solidFill>
              </a:rPr>
              <a:t>Temporal Contiguity Principle: </a:t>
            </a:r>
            <a:r>
              <a:rPr lang="en-US" sz="1400" dirty="0">
                <a:solidFill>
                  <a:srgbClr val="002060"/>
                </a:solidFill>
              </a:rPr>
              <a:t>Presenting spoken words and corresponding</a:t>
            </a:r>
            <a:r>
              <a:rPr lang="lt-LT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graphics simultaneously is more effective.</a:t>
            </a:r>
            <a:endParaRPr lang="lt-LT" sz="1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rgbClr val="002060"/>
                </a:solidFill>
              </a:rPr>
              <a:t>Segmenting Principle: </a:t>
            </a:r>
            <a:r>
              <a:rPr lang="en-US" sz="1400" dirty="0">
                <a:solidFill>
                  <a:srgbClr val="002060"/>
                </a:solidFill>
              </a:rPr>
              <a:t>Breaking down lessons into smaller, manageable parts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helps learners.</a:t>
            </a:r>
            <a:endParaRPr lang="lt-LT" sz="1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rgbClr val="002060"/>
                </a:solidFill>
              </a:rPr>
              <a:t>Pre-training Principle: </a:t>
            </a:r>
            <a:r>
              <a:rPr lang="en-US" sz="1400" dirty="0">
                <a:solidFill>
                  <a:srgbClr val="002060"/>
                </a:solidFill>
              </a:rPr>
              <a:t>Providing necessary background information before the</a:t>
            </a:r>
            <a:r>
              <a:rPr lang="lt-LT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lesson improves learning.</a:t>
            </a:r>
            <a:endParaRPr lang="lt-LT" sz="1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rgbClr val="002060"/>
                </a:solidFill>
              </a:rPr>
              <a:t>Image Principle: </a:t>
            </a:r>
            <a:r>
              <a:rPr lang="en-US" sz="1400" dirty="0">
                <a:solidFill>
                  <a:srgbClr val="002060"/>
                </a:solidFill>
              </a:rPr>
              <a:t>Use relevant graphics that help explain the content and support learning objectives.</a:t>
            </a:r>
            <a:endParaRPr lang="lt-LT" sz="1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rgbClr val="002060"/>
                </a:solidFill>
              </a:rPr>
              <a:t>Personalization Principle: </a:t>
            </a:r>
            <a:r>
              <a:rPr lang="en-US" sz="1400" dirty="0">
                <a:solidFill>
                  <a:srgbClr val="002060"/>
                </a:solidFill>
              </a:rPr>
              <a:t>Avoid formal language and instead use a conversational tone to engage learners.</a:t>
            </a:r>
            <a:endParaRPr lang="lt-LT" sz="1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rgbClr val="002060"/>
                </a:solidFill>
              </a:rPr>
              <a:t>Voice Principle: </a:t>
            </a:r>
            <a:r>
              <a:rPr lang="en-US" sz="1400" dirty="0">
                <a:solidFill>
                  <a:srgbClr val="002060"/>
                </a:solidFill>
              </a:rPr>
              <a:t>A friendly human voice is better for narration than a </a:t>
            </a:r>
            <a:r>
              <a:rPr lang="lt-LT" sz="1400" dirty="0">
                <a:solidFill>
                  <a:srgbClr val="002060"/>
                </a:solidFill>
              </a:rPr>
              <a:t>computer-</a:t>
            </a:r>
            <a:r>
              <a:rPr lang="lt-LT" sz="1400" dirty="0" err="1">
                <a:solidFill>
                  <a:srgbClr val="002060"/>
                </a:solidFill>
              </a:rPr>
              <a:t>generated</a:t>
            </a:r>
            <a:r>
              <a:rPr lang="en-US" sz="1400" dirty="0">
                <a:solidFill>
                  <a:srgbClr val="002060"/>
                </a:solidFill>
              </a:rPr>
              <a:t> one. </a:t>
            </a:r>
            <a:br>
              <a:rPr lang="en-US" sz="1400" b="1" dirty="0">
                <a:solidFill>
                  <a:srgbClr val="002060"/>
                </a:solidFill>
              </a:rPr>
            </a:b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416367"/>
          </a:xfrm>
        </p:spPr>
        <p:txBody>
          <a:bodyPr/>
          <a:lstStyle/>
          <a:p>
            <a:r>
              <a:rPr lang="lt-LT" sz="18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THE SIGNALING PRINCIPLE</a:t>
            </a:r>
            <a:endParaRPr lang="en-US" sz="1800" dirty="0">
              <a:solidFill>
                <a:srgbClr val="202C8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689975-9776-472C-B14B-6C52B3D6FE1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914400" y="1828800"/>
            <a:ext cx="6815477" cy="45207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F56D06-B159-4230-8142-4978D569F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94649"/>
            <a:ext cx="5466080" cy="457007"/>
          </a:xfrm>
        </p:spPr>
        <p:txBody>
          <a:bodyPr/>
          <a:lstStyle/>
          <a:p>
            <a:r>
              <a:rPr lang="lt-LT" sz="18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lt-LT" sz="1800" dirty="0" err="1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Temporal</a:t>
            </a:r>
            <a:r>
              <a:rPr lang="lt-LT" sz="18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Contiguity</a:t>
            </a:r>
            <a:r>
              <a:rPr lang="lt-LT" sz="18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 PRINCIPLE</a:t>
            </a:r>
            <a:endParaRPr lang="en-US" sz="1800" dirty="0">
              <a:solidFill>
                <a:srgbClr val="202C8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F56D06-B159-4230-8142-4978D569F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A74F1-4AC2-4992-BD53-4E57F6FF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287978"/>
            <a:ext cx="5466080" cy="5407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4CED6-D9A4-4258-9CB4-9FB0402F5CFC}"/>
              </a:ext>
            </a:extLst>
          </p:cNvPr>
          <p:cNvSpPr txBox="1"/>
          <p:nvPr/>
        </p:nvSpPr>
        <p:spPr>
          <a:xfrm>
            <a:off x="6466367" y="2981960"/>
            <a:ext cx="23423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Presenting spoken words and corresponding</a:t>
            </a:r>
            <a:r>
              <a:rPr lang="lt-LT" sz="1400" dirty="0"/>
              <a:t> </a:t>
            </a:r>
            <a:r>
              <a:rPr lang="en-US" sz="1400" dirty="0"/>
              <a:t>graphics simultaneously is more effective.</a:t>
            </a:r>
            <a:endParaRPr lang="lt-LT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757209"/>
            <a:ext cx="3820160" cy="416367"/>
          </a:xfrm>
        </p:spPr>
        <p:txBody>
          <a:bodyPr/>
          <a:lstStyle/>
          <a:p>
            <a:r>
              <a:rPr lang="lt-LT" sz="18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The SEGMENTING PRINCIPLE</a:t>
            </a:r>
            <a:endParaRPr lang="en-US" sz="1800" dirty="0">
              <a:solidFill>
                <a:srgbClr val="202C8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F56D06-B159-4230-8142-4978D569F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E1385-FA12-48FD-BAD6-7DD49C8D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349993"/>
            <a:ext cx="5351577" cy="5508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FEB3E-4BA8-4FE5-9D1E-2E3B277E449C}"/>
              </a:ext>
            </a:extLst>
          </p:cNvPr>
          <p:cNvSpPr txBox="1"/>
          <p:nvPr/>
        </p:nvSpPr>
        <p:spPr>
          <a:xfrm>
            <a:off x="6634480" y="3311531"/>
            <a:ext cx="2072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Breaking down lessons into smaller, manageable parts</a:t>
            </a:r>
            <a:r>
              <a:rPr lang="lt-LT" sz="1400" dirty="0"/>
              <a:t> </a:t>
            </a:r>
            <a:r>
              <a:rPr lang="en-US" sz="1400" dirty="0"/>
              <a:t>helps learners.</a:t>
            </a:r>
          </a:p>
        </p:txBody>
      </p:sp>
    </p:spTree>
    <p:extLst>
      <p:ext uri="{BB962C8B-B14F-4D97-AF65-F5344CB8AC3E}">
        <p14:creationId xmlns:p14="http://schemas.microsoft.com/office/powerpoint/2010/main" val="362466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599633"/>
            <a:ext cx="3515360" cy="568767"/>
          </a:xfrm>
        </p:spPr>
        <p:txBody>
          <a:bodyPr/>
          <a:lstStyle/>
          <a:p>
            <a:r>
              <a:rPr lang="lt-LT" sz="1800" dirty="0">
                <a:solidFill>
                  <a:srgbClr val="202C8F"/>
                </a:solidFill>
                <a:latin typeface="+mn-lt"/>
                <a:cs typeface="Arial" panose="020B0604020202020204" pitchFamily="34" charset="0"/>
              </a:rPr>
              <a:t>The IMAGE PRINCIPLE</a:t>
            </a:r>
            <a:endParaRPr lang="en-US" sz="1800" dirty="0">
              <a:solidFill>
                <a:srgbClr val="202C8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F56D06-B159-4230-8142-4978D569F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F3ED8-8C6F-4ED6-9636-973AC95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1388136"/>
            <a:ext cx="5689600" cy="54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1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80328" y="2741951"/>
            <a:ext cx="7644312" cy="1220450"/>
          </a:xfrm>
        </p:spPr>
        <p:txBody>
          <a:bodyPr>
            <a:normAutofit/>
          </a:bodyPr>
          <a:lstStyle/>
          <a:p>
            <a:r>
              <a:rPr lang="en-US" sz="3200" b="1" dirty="0"/>
              <a:t>Bebras</a:t>
            </a:r>
            <a:r>
              <a:rPr lang="en-US" sz="3200" dirty="0"/>
              <a:t> – international challenge on Computational Thinking and Informatics</a:t>
            </a:r>
          </a:p>
        </p:txBody>
      </p:sp>
      <p:pic>
        <p:nvPicPr>
          <p:cNvPr id="7" name="Google Shape;704;p141" descr="bebras">
            <a:extLst>
              <a:ext uri="{FF2B5EF4-FFF2-40B4-BE49-F238E27FC236}">
                <a16:creationId xmlns:a16="http://schemas.microsoft.com/office/drawing/2014/main" id="{5C08CA49-0D75-4500-BB37-BDC36B45C5E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760" y="1273180"/>
            <a:ext cx="1920160" cy="6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9F9D2-C60F-4FB1-B990-48AB4846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4492395"/>
            <a:ext cx="3344581" cy="21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5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{20D85BAE-7C85-4F78-BAE9-D8863B77E6B4}TF8a9b5915-b8c7-461e-8cdd-693d48b5e32371f7b7e2_win32-4bf0b9a2ea37</Template>
  <TotalTime>97</TotalTime>
  <Words>736</Words>
  <Application>Microsoft Office PowerPoint</Application>
  <PresentationFormat>Widescreen</PresentationFormat>
  <Paragraphs>105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Georgia</vt:lpstr>
      <vt:lpstr>GT Walsheim</vt:lpstr>
      <vt:lpstr>Noto Sans Symbols</vt:lpstr>
      <vt:lpstr>Sabon Next LT</vt:lpstr>
      <vt:lpstr>TimesNewRomanPS-BoldMT</vt:lpstr>
      <vt:lpstr>TimesNewRomanPSMT</vt:lpstr>
      <vt:lpstr>Verdana</vt:lpstr>
      <vt:lpstr>Wingdings</vt:lpstr>
      <vt:lpstr>Custom</vt:lpstr>
      <vt:lpstr>5_Custom Design</vt:lpstr>
      <vt:lpstr>6_Custom Design</vt:lpstr>
      <vt:lpstr>Custom Design</vt:lpstr>
      <vt:lpstr>Office Theme</vt:lpstr>
      <vt:lpstr>11_Custom Design</vt:lpstr>
      <vt:lpstr>Evaluating Interactive Tasks through the Lens of Computational and Algebraic Thinking, Interactivity Types, and Multimedia Design Principles </vt:lpstr>
      <vt:lpstr>INTERACTIVE TASKS</vt:lpstr>
      <vt:lpstr>Cognitive Theory of Multimedia Learning </vt:lpstr>
      <vt:lpstr>Principles of Multimedia Learning</vt:lpstr>
      <vt:lpstr>THE SIGNALING PRINCIPLE</vt:lpstr>
      <vt:lpstr>The Temporal Contiguity PRINCIPLE</vt:lpstr>
      <vt:lpstr>The SEGMENTING PRINCIPLE</vt:lpstr>
      <vt:lpstr>The IMAGE PRINCIPLE</vt:lpstr>
      <vt:lpstr>PowerPoint Presentation</vt:lpstr>
      <vt:lpstr>A broad network of informatics teachers has been established</vt:lpstr>
      <vt:lpstr>Bebras countries 2025</vt:lpstr>
      <vt:lpstr>Bebras challenge 2024-2025</vt:lpstr>
      <vt:lpstr>PowerPoint Presentation</vt:lpstr>
      <vt:lpstr>A wide range of activities for learning informatics</vt:lpstr>
      <vt:lpstr>Bebras Tasks</vt:lpstr>
      <vt:lpstr>Bebras website:  www.bebras.org</vt:lpstr>
      <vt:lpstr>Solve interactive Bebras tasks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Interactive Tasks through the Lens of Computational and Algebraic Thinking, Interactivity Types, and Multimedia Design Principles</dc:title>
  <dc:subject/>
  <dc:creator>Valentina Dagienė</dc:creator>
  <cp:lastModifiedBy>Valentina Dagienė</cp:lastModifiedBy>
  <cp:revision>14</cp:revision>
  <dcterms:created xsi:type="dcterms:W3CDTF">2025-07-15T17:56:56Z</dcterms:created>
  <dcterms:modified xsi:type="dcterms:W3CDTF">2025-07-22T18:23:35Z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